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7" r:id="rId3"/>
    <p:sldId id="282" r:id="rId4"/>
    <p:sldId id="278" r:id="rId5"/>
    <p:sldId id="298" r:id="rId6"/>
    <p:sldId id="299" r:id="rId7"/>
    <p:sldId id="287" r:id="rId8"/>
    <p:sldId id="301" r:id="rId9"/>
    <p:sldId id="288" r:id="rId10"/>
    <p:sldId id="300" r:id="rId11"/>
    <p:sldId id="294" r:id="rId12"/>
    <p:sldId id="271" r:id="rId13"/>
    <p:sldId id="280" r:id="rId15"/>
    <p:sldId id="289" r:id="rId16"/>
    <p:sldId id="292" r:id="rId17"/>
    <p:sldId id="293" r:id="rId18"/>
    <p:sldId id="297" r:id="rId19"/>
    <p:sldId id="303" r:id="rId20"/>
    <p:sldId id="286" r:id="rId21"/>
    <p:sldId id="262" r:id="rId22"/>
    <p:sldId id="272" r:id="rId23"/>
    <p:sldId id="296" r:id="rId24"/>
    <p:sldId id="258" r:id="rId25"/>
    <p:sldId id="304" r:id="rId26"/>
    <p:sldId id="27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4"/>
    <a:srgbClr val="E6E6E6"/>
    <a:srgbClr val="007076"/>
    <a:srgbClr val="00E3EE"/>
    <a:srgbClr val="3A8F94"/>
    <a:srgbClr val="07AD76"/>
    <a:srgbClr val="09AB81"/>
    <a:srgbClr val="3CCAE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12BFE-ACEA-489A-9FF0-0DFAB742A9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8C3C4-4248-4C31-8E35-9CCA070F52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2961427" y="294427"/>
            <a:ext cx="6269146" cy="6269146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椭圆 2"/>
          <p:cNvSpPr/>
          <p:nvPr userDrawn="1"/>
        </p:nvSpPr>
        <p:spPr>
          <a:xfrm flipH="1">
            <a:off x="2684077" y="3195699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/>
          <p:cNvSpPr/>
          <p:nvPr userDrawn="1"/>
        </p:nvSpPr>
        <p:spPr>
          <a:xfrm flipH="1">
            <a:off x="7452009" y="442933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 userDrawn="1"/>
        </p:nvSpPr>
        <p:spPr>
          <a:xfrm flipH="1">
            <a:off x="7452009" y="5948466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>
          <a:xfrm rot="10800000">
            <a:off x="3848503" y="1181502"/>
            <a:ext cx="4494994" cy="4494994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148581" y="2884235"/>
            <a:ext cx="3894833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850" y="1163964"/>
            <a:ext cx="3162300" cy="60755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436210"/>
            <a:ext cx="316230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Part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2449" y="3663536"/>
            <a:ext cx="4727103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63850" y="4420666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85635" y="462109"/>
            <a:ext cx="4727103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2 </a:t>
            </a:r>
            <a:r>
              <a:rPr lang="zh-CN" altLang="en-US" dirty="0"/>
              <a:t>心得体会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C689-48A4-48E7-8DC1-52CF9C1A4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B7E2-40A6-4921-9FA4-72BF07DE9E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7"/>
          <a:stretch>
            <a:fillRect/>
          </a:stretch>
        </p:blipFill>
        <p:spPr>
          <a:xfrm>
            <a:off x="-9417" y="0"/>
            <a:ext cx="12201417" cy="6858001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5007610" y="3771900"/>
            <a:ext cx="2174240" cy="508000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Unit 7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456525" y="1288862"/>
            <a:ext cx="327641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Interpersonal</a:t>
            </a:r>
            <a:endParaRPr lang="en-US" altLang="zh-CN" sz="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relationship</a:t>
            </a:r>
            <a:endParaRPr lang="zh-CN" altLang="en-US" sz="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57051" y="4567773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Made by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hjw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hmh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lpj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3979"/>
          </a:xfrm>
        </p:spPr>
      </p:pic>
      <p:sp>
        <p:nvSpPr>
          <p:cNvPr id="6" name="文本框 5"/>
          <p:cNvSpPr txBox="1"/>
          <p:nvPr/>
        </p:nvSpPr>
        <p:spPr>
          <a:xfrm>
            <a:off x="1018094" y="103514"/>
            <a:ext cx="6909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How to Make Friends?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3428999"/>
            <a:ext cx="12192000" cy="16937"/>
            <a:chOff x="0" y="3428999"/>
            <a:chExt cx="12192000" cy="16937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0" y="3445936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0" y="3428999"/>
              <a:ext cx="1219200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261460" y="1833235"/>
            <a:ext cx="3172196" cy="3172196"/>
            <a:chOff x="664329" y="2299272"/>
            <a:chExt cx="2212236" cy="2212236"/>
          </a:xfrm>
        </p:grpSpPr>
        <p:grpSp>
          <p:nvGrpSpPr>
            <p:cNvPr id="5" name="组合 4"/>
            <p:cNvGrpSpPr/>
            <p:nvPr/>
          </p:nvGrpSpPr>
          <p:grpSpPr>
            <a:xfrm>
              <a:off x="664329" y="2299272"/>
              <a:ext cx="2212236" cy="2212236"/>
              <a:chOff x="413242" y="2498776"/>
              <a:chExt cx="1860446" cy="1860447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413242" y="2498776"/>
                <a:ext cx="1860446" cy="1860447"/>
              </a:xfrm>
              <a:prstGeom prst="ellipse">
                <a:avLst/>
              </a:prstGeom>
              <a:gradFill flip="none" rotWithShape="1">
                <a:gsLst>
                  <a:gs pos="12000">
                    <a:schemeClr val="bg1">
                      <a:lumMod val="7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 rot="10800000">
                <a:off x="621171" y="2706704"/>
                <a:ext cx="1444588" cy="1444589"/>
              </a:xfrm>
              <a:prstGeom prst="ellipse">
                <a:avLst/>
              </a:prstGeom>
              <a:gradFill flip="none" rotWithShape="1">
                <a:gsLst>
                  <a:gs pos="12000">
                    <a:schemeClr val="bg1">
                      <a:lumMod val="7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1142245" y="3060632"/>
              <a:ext cx="1256751" cy="708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0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Start</a:t>
              </a:r>
              <a:endPara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3" name="椭圆 52"/>
          <p:cNvSpPr/>
          <p:nvPr/>
        </p:nvSpPr>
        <p:spPr>
          <a:xfrm rot="10800000">
            <a:off x="3760861" y="3233793"/>
            <a:ext cx="450021" cy="45002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565417" y="2627973"/>
            <a:ext cx="1661660" cy="1661660"/>
            <a:chOff x="4056364" y="1384713"/>
            <a:chExt cx="4088570" cy="4088570"/>
          </a:xfrm>
        </p:grpSpPr>
        <p:sp>
          <p:nvSpPr>
            <p:cNvPr id="56" name="椭圆 55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同心圆 57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437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3" name="椭圆 62"/>
          <p:cNvSpPr/>
          <p:nvPr/>
        </p:nvSpPr>
        <p:spPr>
          <a:xfrm rot="10800000">
            <a:off x="6545706" y="3233793"/>
            <a:ext cx="450021" cy="45002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350262" y="2627973"/>
            <a:ext cx="1661660" cy="1661660"/>
            <a:chOff x="4056364" y="1384713"/>
            <a:chExt cx="4088570" cy="4088570"/>
          </a:xfrm>
        </p:grpSpPr>
        <p:sp>
          <p:nvSpPr>
            <p:cNvPr id="65" name="椭圆 64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同心圆 65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437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 rot="10800000">
            <a:off x="9331820" y="3233793"/>
            <a:ext cx="450021" cy="45002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0136376" y="2627973"/>
            <a:ext cx="1661660" cy="1661660"/>
            <a:chOff x="4056364" y="1384713"/>
            <a:chExt cx="4088570" cy="4088570"/>
          </a:xfrm>
        </p:grpSpPr>
        <p:sp>
          <p:nvSpPr>
            <p:cNvPr id="69" name="椭圆 68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同心圆 69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437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4904479" y="3197192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first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511667" y="3184326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second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475438" y="3197192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third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653708" y="4624879"/>
            <a:ext cx="1469668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b="1" dirty="0">
                <a:solidFill>
                  <a:srgbClr val="0000FF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A good talk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46576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6" name="等腰三角形 75"/>
          <p:cNvSpPr/>
          <p:nvPr/>
        </p:nvSpPr>
        <p:spPr>
          <a:xfrm flipV="1">
            <a:off x="5258868" y="4500604"/>
            <a:ext cx="259349" cy="22170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0265377" y="4624879"/>
            <a:ext cx="1469668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b="1" dirty="0">
                <a:solidFill>
                  <a:srgbClr val="0000FF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be honesty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46576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9" name="等腰三角形 78"/>
          <p:cNvSpPr/>
          <p:nvPr/>
        </p:nvSpPr>
        <p:spPr>
          <a:xfrm flipV="1">
            <a:off x="10870537" y="4500604"/>
            <a:ext cx="259349" cy="22170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7469072" y="893872"/>
            <a:ext cx="1469668" cy="1291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b="1" dirty="0">
                <a:solidFill>
                  <a:srgbClr val="0000FF"/>
                </a:solidFill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know more about your new friend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46576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2" name="等腰三角形 81"/>
          <p:cNvSpPr/>
          <p:nvPr/>
        </p:nvSpPr>
        <p:spPr>
          <a:xfrm rot="10800000" flipV="1">
            <a:off x="8074232" y="2265109"/>
            <a:ext cx="259349" cy="22170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r>
              <a:rPr lang="en-US" altLang="zh-CN" dirty="0"/>
              <a:t>Make friends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95" y="2310309"/>
            <a:ext cx="8004083" cy="35017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39" y="1397213"/>
            <a:ext cx="5249622" cy="50868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18" y="1539850"/>
            <a:ext cx="6966965" cy="4561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8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79387" y="3195989"/>
            <a:ext cx="3467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60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71971" y="4326405"/>
            <a:ext cx="2379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inevitable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29" y="1690688"/>
            <a:ext cx="7053802" cy="4702535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58" y="707579"/>
            <a:ext cx="8235296" cy="57852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83" y="1612681"/>
            <a:ext cx="5835893" cy="55784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30" y="1591036"/>
            <a:ext cx="5264884" cy="50291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图片 24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 flipH="1"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431069"/>
            <a:ext cx="6763657" cy="4374645"/>
          </a:xfrm>
          <a:prstGeom prst="rect">
            <a:avLst/>
          </a:prstGeom>
          <a:solidFill>
            <a:srgbClr val="6E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-94268" y="1299094"/>
            <a:ext cx="67636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How to deal with an argument</a:t>
            </a:r>
            <a:r>
              <a:rPr lang="zh-CN" altLang="en-US" sz="8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8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1826"/>
          </a:xfrm>
        </p:spPr>
      </p:pic>
      <p:sp>
        <p:nvSpPr>
          <p:cNvPr id="6" name="文本框 5"/>
          <p:cNvSpPr txBox="1"/>
          <p:nvPr/>
        </p:nvSpPr>
        <p:spPr>
          <a:xfrm>
            <a:off x="4006392" y="365125"/>
            <a:ext cx="414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effectLst/>
                <a:highlight>
                  <a:srgbClr val="C0C0C0"/>
                </a:highlight>
                <a:latin typeface="宋体" panose="02010600030101010101" pitchFamily="2" charset="-122"/>
                <a:cs typeface="宋体" panose="02010600030101010101" pitchFamily="2" charset="-122"/>
              </a:rPr>
              <a:t>discuss and negotiate</a:t>
            </a:r>
            <a:endParaRPr lang="zh-CN" altLang="en-US" sz="2800" dirty="0">
              <a:highlight>
                <a:srgbClr val="C0C0C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25559"/>
          </a:xfrm>
        </p:spPr>
      </p:pic>
      <p:sp>
        <p:nvSpPr>
          <p:cNvPr id="7" name="文本框 6"/>
          <p:cNvSpPr txBox="1"/>
          <p:nvPr/>
        </p:nvSpPr>
        <p:spPr>
          <a:xfrm>
            <a:off x="2111603" y="263951"/>
            <a:ext cx="3525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highlight>
                  <a:srgbClr val="00FFFF"/>
                </a:highlight>
              </a:rPr>
              <a:t>be a good listener </a:t>
            </a:r>
            <a:endParaRPr lang="zh-CN" altLang="en-US" sz="3200" dirty="0">
              <a:highlight>
                <a:srgbClr val="00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69204" y="1404594"/>
            <a:ext cx="3651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You also need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to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admit your mistakes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3669" y="215497"/>
            <a:ext cx="3651708" cy="6427006"/>
          </a:xfrm>
        </p:spPr>
      </p:pic>
      <p:sp>
        <p:nvSpPr>
          <p:cNvPr id="6" name="文本框 5"/>
          <p:cNvSpPr txBox="1"/>
          <p:nvPr/>
        </p:nvSpPr>
        <p:spPr>
          <a:xfrm>
            <a:off x="1193669" y="156681"/>
            <a:ext cx="296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大哥错了</a:t>
            </a:r>
            <a:endParaRPr lang="zh-CN" altLang="en-US" sz="4800" dirty="0"/>
          </a:p>
        </p:txBody>
      </p:sp>
      <p:sp>
        <p:nvSpPr>
          <p:cNvPr id="4" name="文本框 3"/>
          <p:cNvSpPr txBox="1"/>
          <p:nvPr/>
        </p:nvSpPr>
        <p:spPr>
          <a:xfrm>
            <a:off x="7032396" y="2253006"/>
            <a:ext cx="237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like this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" b="800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直角三角形 2"/>
          <p:cNvSpPr/>
          <p:nvPr/>
        </p:nvSpPr>
        <p:spPr>
          <a:xfrm flipH="1">
            <a:off x="6705600" y="3416300"/>
            <a:ext cx="5486400" cy="3441700"/>
          </a:xfrm>
          <a:prstGeom prst="rtTriangle">
            <a:avLst/>
          </a:prstGeom>
          <a:solidFill>
            <a:srgbClr val="00ABB4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>
            <a:off x="0" y="-1574800"/>
            <a:ext cx="8534400" cy="8432800"/>
          </a:xfrm>
          <a:prstGeom prst="rtTriangle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184094" y="1275144"/>
            <a:ext cx="27257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35670" y="4305692"/>
            <a:ext cx="4383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maintain a good interpersonal relationship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86639" y="480767"/>
            <a:ext cx="6325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interpersonal relationships are more and more important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42" y="850099"/>
            <a:ext cx="11049000" cy="6134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396080" y="1030514"/>
            <a:ext cx="1248228" cy="124822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113285" y="1030514"/>
            <a:ext cx="1248228" cy="124822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830490" y="1030514"/>
            <a:ext cx="1248228" cy="124822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547695" y="1030514"/>
            <a:ext cx="1248228" cy="124822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flipV="1">
            <a:off x="1915212" y="2484392"/>
            <a:ext cx="193834" cy="193834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flipV="1">
            <a:off x="4640481" y="2484392"/>
            <a:ext cx="193834" cy="193834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flipV="1">
            <a:off x="7357686" y="2484392"/>
            <a:ext cx="193834" cy="193834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10074891" y="2484392"/>
            <a:ext cx="193834" cy="193834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Group 11"/>
          <p:cNvGrpSpPr>
            <a:grpSpLocks noChangeAspect="1"/>
          </p:cNvGrpSpPr>
          <p:nvPr/>
        </p:nvGrpSpPr>
        <p:grpSpPr bwMode="auto">
          <a:xfrm>
            <a:off x="4308146" y="1349859"/>
            <a:ext cx="858504" cy="609538"/>
            <a:chOff x="1407" y="1098"/>
            <a:chExt cx="800" cy="568"/>
          </a:xfrm>
          <a:solidFill>
            <a:schemeClr val="bg1"/>
          </a:solidFill>
        </p:grpSpPr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0" name="Group 41"/>
          <p:cNvGrpSpPr>
            <a:grpSpLocks noChangeAspect="1"/>
          </p:cNvGrpSpPr>
          <p:nvPr/>
        </p:nvGrpSpPr>
        <p:grpSpPr bwMode="auto">
          <a:xfrm>
            <a:off x="7046277" y="1367028"/>
            <a:ext cx="816652" cy="608465"/>
            <a:chOff x="5314" y="1097"/>
            <a:chExt cx="761" cy="567"/>
          </a:xfrm>
          <a:solidFill>
            <a:schemeClr val="bg1"/>
          </a:solidFill>
        </p:grpSpPr>
        <p:sp>
          <p:nvSpPr>
            <p:cNvPr id="31" name="Freeform 42"/>
            <p:cNvSpPr/>
            <p:nvPr/>
          </p:nvSpPr>
          <p:spPr bwMode="auto">
            <a:xfrm>
              <a:off x="5481" y="1573"/>
              <a:ext cx="244" cy="91"/>
            </a:xfrm>
            <a:custGeom>
              <a:avLst/>
              <a:gdLst>
                <a:gd name="T0" fmla="*/ 204 w 257"/>
                <a:gd name="T1" fmla="*/ 54 h 95"/>
                <a:gd name="T2" fmla="*/ 204 w 257"/>
                <a:gd name="T3" fmla="*/ 10 h 95"/>
                <a:gd name="T4" fmla="*/ 201 w 257"/>
                <a:gd name="T5" fmla="*/ 3 h 95"/>
                <a:gd name="T6" fmla="*/ 194 w 257"/>
                <a:gd name="T7" fmla="*/ 0 h 95"/>
                <a:gd name="T8" fmla="*/ 63 w 257"/>
                <a:gd name="T9" fmla="*/ 0 h 95"/>
                <a:gd name="T10" fmla="*/ 56 w 257"/>
                <a:gd name="T11" fmla="*/ 3 h 95"/>
                <a:gd name="T12" fmla="*/ 53 w 257"/>
                <a:gd name="T13" fmla="*/ 10 h 95"/>
                <a:gd name="T14" fmla="*/ 53 w 257"/>
                <a:gd name="T15" fmla="*/ 54 h 95"/>
                <a:gd name="T16" fmla="*/ 1 w 257"/>
                <a:gd name="T17" fmla="*/ 82 h 95"/>
                <a:gd name="T18" fmla="*/ 0 w 257"/>
                <a:gd name="T19" fmla="*/ 84 h 95"/>
                <a:gd name="T20" fmla="*/ 0 w 257"/>
                <a:gd name="T21" fmla="*/ 85 h 95"/>
                <a:gd name="T22" fmla="*/ 0 w 257"/>
                <a:gd name="T23" fmla="*/ 92 h 95"/>
                <a:gd name="T24" fmla="*/ 1 w 257"/>
                <a:gd name="T25" fmla="*/ 94 h 95"/>
                <a:gd name="T26" fmla="*/ 3 w 257"/>
                <a:gd name="T27" fmla="*/ 95 h 95"/>
                <a:gd name="T28" fmla="*/ 254 w 257"/>
                <a:gd name="T29" fmla="*/ 95 h 95"/>
                <a:gd name="T30" fmla="*/ 256 w 257"/>
                <a:gd name="T31" fmla="*/ 94 h 95"/>
                <a:gd name="T32" fmla="*/ 257 w 257"/>
                <a:gd name="T33" fmla="*/ 92 h 95"/>
                <a:gd name="T34" fmla="*/ 257 w 257"/>
                <a:gd name="T35" fmla="*/ 85 h 95"/>
                <a:gd name="T36" fmla="*/ 257 w 257"/>
                <a:gd name="T37" fmla="*/ 84 h 95"/>
                <a:gd name="T38" fmla="*/ 256 w 257"/>
                <a:gd name="T39" fmla="*/ 82 h 95"/>
                <a:gd name="T40" fmla="*/ 204 w 257"/>
                <a:gd name="T41" fmla="*/ 5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7" h="95">
                  <a:moveTo>
                    <a:pt x="204" y="54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7"/>
                    <a:pt x="203" y="5"/>
                    <a:pt x="201" y="3"/>
                  </a:cubicBezTo>
                  <a:cubicBezTo>
                    <a:pt x="199" y="1"/>
                    <a:pt x="197" y="0"/>
                    <a:pt x="1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8" y="1"/>
                    <a:pt x="56" y="3"/>
                  </a:cubicBezTo>
                  <a:cubicBezTo>
                    <a:pt x="54" y="5"/>
                    <a:pt x="53" y="7"/>
                    <a:pt x="53" y="10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83"/>
                    <a:pt x="0" y="83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1" y="94"/>
                  </a:cubicBezTo>
                  <a:cubicBezTo>
                    <a:pt x="1" y="95"/>
                    <a:pt x="2" y="95"/>
                    <a:pt x="3" y="95"/>
                  </a:cubicBezTo>
                  <a:cubicBezTo>
                    <a:pt x="254" y="95"/>
                    <a:pt x="254" y="95"/>
                    <a:pt x="254" y="95"/>
                  </a:cubicBezTo>
                  <a:cubicBezTo>
                    <a:pt x="255" y="95"/>
                    <a:pt x="256" y="95"/>
                    <a:pt x="256" y="94"/>
                  </a:cubicBezTo>
                  <a:cubicBezTo>
                    <a:pt x="257" y="93"/>
                    <a:pt x="257" y="93"/>
                    <a:pt x="257" y="92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57" y="85"/>
                    <a:pt x="257" y="84"/>
                    <a:pt x="257" y="84"/>
                  </a:cubicBezTo>
                  <a:cubicBezTo>
                    <a:pt x="257" y="83"/>
                    <a:pt x="256" y="83"/>
                    <a:pt x="256" y="82"/>
                  </a:cubicBezTo>
                  <a:lnTo>
                    <a:pt x="204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5314" y="1172"/>
              <a:ext cx="577" cy="390"/>
            </a:xfrm>
            <a:custGeom>
              <a:avLst/>
              <a:gdLst>
                <a:gd name="T0" fmla="*/ 600 w 607"/>
                <a:gd name="T1" fmla="*/ 7 h 409"/>
                <a:gd name="T2" fmla="*/ 584 w 607"/>
                <a:gd name="T3" fmla="*/ 0 h 409"/>
                <a:gd name="T4" fmla="*/ 23 w 607"/>
                <a:gd name="T5" fmla="*/ 0 h 409"/>
                <a:gd name="T6" fmla="*/ 7 w 607"/>
                <a:gd name="T7" fmla="*/ 7 h 409"/>
                <a:gd name="T8" fmla="*/ 0 w 607"/>
                <a:gd name="T9" fmla="*/ 23 h 409"/>
                <a:gd name="T10" fmla="*/ 0 w 607"/>
                <a:gd name="T11" fmla="*/ 386 h 409"/>
                <a:gd name="T12" fmla="*/ 7 w 607"/>
                <a:gd name="T13" fmla="*/ 403 h 409"/>
                <a:gd name="T14" fmla="*/ 23 w 607"/>
                <a:gd name="T15" fmla="*/ 409 h 409"/>
                <a:gd name="T16" fmla="*/ 584 w 607"/>
                <a:gd name="T17" fmla="*/ 409 h 409"/>
                <a:gd name="T18" fmla="*/ 600 w 607"/>
                <a:gd name="T19" fmla="*/ 403 h 409"/>
                <a:gd name="T20" fmla="*/ 607 w 607"/>
                <a:gd name="T21" fmla="*/ 386 h 409"/>
                <a:gd name="T22" fmla="*/ 607 w 607"/>
                <a:gd name="T23" fmla="*/ 23 h 409"/>
                <a:gd name="T24" fmla="*/ 600 w 607"/>
                <a:gd name="T25" fmla="*/ 7 h 409"/>
                <a:gd name="T26" fmla="*/ 304 w 607"/>
                <a:gd name="T27" fmla="*/ 400 h 409"/>
                <a:gd name="T28" fmla="*/ 293 w 607"/>
                <a:gd name="T29" fmla="*/ 390 h 409"/>
                <a:gd name="T30" fmla="*/ 304 w 607"/>
                <a:gd name="T31" fmla="*/ 379 h 409"/>
                <a:gd name="T32" fmla="*/ 314 w 607"/>
                <a:gd name="T33" fmla="*/ 390 h 409"/>
                <a:gd name="T34" fmla="*/ 304 w 607"/>
                <a:gd name="T35" fmla="*/ 400 h 409"/>
                <a:gd name="T36" fmla="*/ 567 w 607"/>
                <a:gd name="T37" fmla="*/ 370 h 409"/>
                <a:gd name="T38" fmla="*/ 40 w 607"/>
                <a:gd name="T39" fmla="*/ 370 h 409"/>
                <a:gd name="T40" fmla="*/ 40 w 607"/>
                <a:gd name="T41" fmla="*/ 40 h 409"/>
                <a:gd name="T42" fmla="*/ 567 w 607"/>
                <a:gd name="T43" fmla="*/ 40 h 409"/>
                <a:gd name="T44" fmla="*/ 567 w 607"/>
                <a:gd name="T45" fmla="*/ 37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7" h="409">
                  <a:moveTo>
                    <a:pt x="600" y="7"/>
                  </a:moveTo>
                  <a:cubicBezTo>
                    <a:pt x="596" y="2"/>
                    <a:pt x="590" y="0"/>
                    <a:pt x="58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0" y="392"/>
                    <a:pt x="2" y="398"/>
                    <a:pt x="7" y="403"/>
                  </a:cubicBezTo>
                  <a:cubicBezTo>
                    <a:pt x="11" y="407"/>
                    <a:pt x="17" y="409"/>
                    <a:pt x="23" y="409"/>
                  </a:cubicBezTo>
                  <a:cubicBezTo>
                    <a:pt x="584" y="409"/>
                    <a:pt x="584" y="409"/>
                    <a:pt x="584" y="409"/>
                  </a:cubicBezTo>
                  <a:cubicBezTo>
                    <a:pt x="590" y="409"/>
                    <a:pt x="596" y="407"/>
                    <a:pt x="600" y="403"/>
                  </a:cubicBezTo>
                  <a:cubicBezTo>
                    <a:pt x="605" y="398"/>
                    <a:pt x="607" y="392"/>
                    <a:pt x="607" y="386"/>
                  </a:cubicBezTo>
                  <a:cubicBezTo>
                    <a:pt x="607" y="23"/>
                    <a:pt x="607" y="23"/>
                    <a:pt x="607" y="23"/>
                  </a:cubicBezTo>
                  <a:cubicBezTo>
                    <a:pt x="607" y="17"/>
                    <a:pt x="605" y="11"/>
                    <a:pt x="600" y="7"/>
                  </a:cubicBezTo>
                  <a:close/>
                  <a:moveTo>
                    <a:pt x="304" y="400"/>
                  </a:moveTo>
                  <a:cubicBezTo>
                    <a:pt x="298" y="400"/>
                    <a:pt x="293" y="395"/>
                    <a:pt x="293" y="390"/>
                  </a:cubicBezTo>
                  <a:cubicBezTo>
                    <a:pt x="293" y="384"/>
                    <a:pt x="298" y="379"/>
                    <a:pt x="304" y="379"/>
                  </a:cubicBezTo>
                  <a:cubicBezTo>
                    <a:pt x="309" y="379"/>
                    <a:pt x="314" y="384"/>
                    <a:pt x="314" y="390"/>
                  </a:cubicBezTo>
                  <a:cubicBezTo>
                    <a:pt x="314" y="395"/>
                    <a:pt x="309" y="400"/>
                    <a:pt x="304" y="400"/>
                  </a:cubicBezTo>
                  <a:close/>
                  <a:moveTo>
                    <a:pt x="567" y="370"/>
                  </a:moveTo>
                  <a:cubicBezTo>
                    <a:pt x="40" y="370"/>
                    <a:pt x="40" y="370"/>
                    <a:pt x="40" y="3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7" y="40"/>
                    <a:pt x="567" y="40"/>
                    <a:pt x="567" y="40"/>
                  </a:cubicBezTo>
                  <a:lnTo>
                    <a:pt x="567" y="3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5827" y="1118"/>
              <a:ext cx="227" cy="509"/>
            </a:xfrm>
            <a:custGeom>
              <a:avLst/>
              <a:gdLst>
                <a:gd name="T0" fmla="*/ 200 w 239"/>
                <a:gd name="T1" fmla="*/ 150 h 533"/>
                <a:gd name="T2" fmla="*/ 85 w 239"/>
                <a:gd name="T3" fmla="*/ 150 h 533"/>
                <a:gd name="T4" fmla="*/ 85 w 239"/>
                <a:gd name="T5" fmla="*/ 442 h 533"/>
                <a:gd name="T6" fmla="*/ 73 w 239"/>
                <a:gd name="T7" fmla="*/ 471 h 533"/>
                <a:gd name="T8" fmla="*/ 45 w 239"/>
                <a:gd name="T9" fmla="*/ 482 h 533"/>
                <a:gd name="T10" fmla="*/ 0 w 239"/>
                <a:gd name="T11" fmla="*/ 482 h 533"/>
                <a:gd name="T12" fmla="*/ 0 w 239"/>
                <a:gd name="T13" fmla="*/ 517 h 533"/>
                <a:gd name="T14" fmla="*/ 16 w 239"/>
                <a:gd name="T15" fmla="*/ 533 h 533"/>
                <a:gd name="T16" fmla="*/ 222 w 239"/>
                <a:gd name="T17" fmla="*/ 533 h 533"/>
                <a:gd name="T18" fmla="*/ 239 w 239"/>
                <a:gd name="T19" fmla="*/ 517 h 533"/>
                <a:gd name="T20" fmla="*/ 239 w 239"/>
                <a:gd name="T21" fmla="*/ 16 h 533"/>
                <a:gd name="T22" fmla="*/ 222 w 239"/>
                <a:gd name="T23" fmla="*/ 0 h 533"/>
                <a:gd name="T24" fmla="*/ 16 w 239"/>
                <a:gd name="T25" fmla="*/ 0 h 533"/>
                <a:gd name="T26" fmla="*/ 0 w 239"/>
                <a:gd name="T27" fmla="*/ 16 h 533"/>
                <a:gd name="T28" fmla="*/ 0 w 239"/>
                <a:gd name="T29" fmla="*/ 39 h 533"/>
                <a:gd name="T30" fmla="*/ 26 w 239"/>
                <a:gd name="T31" fmla="*/ 39 h 533"/>
                <a:gd name="T32" fmla="*/ 26 w 239"/>
                <a:gd name="T33" fmla="*/ 39 h 533"/>
                <a:gd name="T34" fmla="*/ 39 w 239"/>
                <a:gd name="T35" fmla="*/ 26 h 533"/>
                <a:gd name="T36" fmla="*/ 200 w 239"/>
                <a:gd name="T37" fmla="*/ 26 h 533"/>
                <a:gd name="T38" fmla="*/ 213 w 239"/>
                <a:gd name="T39" fmla="*/ 39 h 533"/>
                <a:gd name="T40" fmla="*/ 200 w 239"/>
                <a:gd name="T41" fmla="*/ 52 h 533"/>
                <a:gd name="T42" fmla="*/ 74 w 239"/>
                <a:gd name="T43" fmla="*/ 52 h 533"/>
                <a:gd name="T44" fmla="*/ 85 w 239"/>
                <a:gd name="T45" fmla="*/ 75 h 533"/>
                <a:gd name="T46" fmla="*/ 200 w 239"/>
                <a:gd name="T47" fmla="*/ 75 h 533"/>
                <a:gd name="T48" fmla="*/ 213 w 239"/>
                <a:gd name="T49" fmla="*/ 88 h 533"/>
                <a:gd name="T50" fmla="*/ 200 w 239"/>
                <a:gd name="T51" fmla="*/ 101 h 533"/>
                <a:gd name="T52" fmla="*/ 85 w 239"/>
                <a:gd name="T53" fmla="*/ 101 h 533"/>
                <a:gd name="T54" fmla="*/ 85 w 239"/>
                <a:gd name="T55" fmla="*/ 125 h 533"/>
                <a:gd name="T56" fmla="*/ 200 w 239"/>
                <a:gd name="T57" fmla="*/ 125 h 533"/>
                <a:gd name="T58" fmla="*/ 213 w 239"/>
                <a:gd name="T59" fmla="*/ 138 h 533"/>
                <a:gd name="T60" fmla="*/ 200 w 239"/>
                <a:gd name="T61" fmla="*/ 150 h 533"/>
                <a:gd name="T62" fmla="*/ 126 w 239"/>
                <a:gd name="T63" fmla="*/ 448 h 533"/>
                <a:gd name="T64" fmla="*/ 119 w 239"/>
                <a:gd name="T65" fmla="*/ 454 h 533"/>
                <a:gd name="T66" fmla="*/ 113 w 239"/>
                <a:gd name="T67" fmla="*/ 448 h 533"/>
                <a:gd name="T68" fmla="*/ 113 w 239"/>
                <a:gd name="T69" fmla="*/ 428 h 533"/>
                <a:gd name="T70" fmla="*/ 119 w 239"/>
                <a:gd name="T71" fmla="*/ 422 h 533"/>
                <a:gd name="T72" fmla="*/ 126 w 239"/>
                <a:gd name="T73" fmla="*/ 428 h 533"/>
                <a:gd name="T74" fmla="*/ 126 w 239"/>
                <a:gd name="T75" fmla="*/ 448 h 533"/>
                <a:gd name="T76" fmla="*/ 119 w 239"/>
                <a:gd name="T77" fmla="*/ 399 h 533"/>
                <a:gd name="T78" fmla="*/ 100 w 239"/>
                <a:gd name="T79" fmla="*/ 380 h 533"/>
                <a:gd name="T80" fmla="*/ 119 w 239"/>
                <a:gd name="T81" fmla="*/ 361 h 533"/>
                <a:gd name="T82" fmla="*/ 139 w 239"/>
                <a:gd name="T83" fmla="*/ 380 h 533"/>
                <a:gd name="T84" fmla="*/ 119 w 239"/>
                <a:gd name="T85" fmla="*/ 399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9" h="533">
                  <a:moveTo>
                    <a:pt x="200" y="150"/>
                  </a:moveTo>
                  <a:cubicBezTo>
                    <a:pt x="85" y="150"/>
                    <a:pt x="85" y="150"/>
                    <a:pt x="85" y="150"/>
                  </a:cubicBezTo>
                  <a:cubicBezTo>
                    <a:pt x="85" y="442"/>
                    <a:pt x="85" y="442"/>
                    <a:pt x="85" y="442"/>
                  </a:cubicBezTo>
                  <a:cubicBezTo>
                    <a:pt x="85" y="453"/>
                    <a:pt x="81" y="463"/>
                    <a:pt x="73" y="471"/>
                  </a:cubicBezTo>
                  <a:cubicBezTo>
                    <a:pt x="66" y="478"/>
                    <a:pt x="56" y="482"/>
                    <a:pt x="45" y="482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0" y="526"/>
                    <a:pt x="7" y="533"/>
                    <a:pt x="16" y="533"/>
                  </a:cubicBezTo>
                  <a:cubicBezTo>
                    <a:pt x="222" y="533"/>
                    <a:pt x="222" y="533"/>
                    <a:pt x="222" y="533"/>
                  </a:cubicBezTo>
                  <a:cubicBezTo>
                    <a:pt x="231" y="533"/>
                    <a:pt x="239" y="526"/>
                    <a:pt x="239" y="517"/>
                  </a:cubicBezTo>
                  <a:cubicBezTo>
                    <a:pt x="239" y="16"/>
                    <a:pt x="239" y="16"/>
                    <a:pt x="239" y="16"/>
                  </a:cubicBezTo>
                  <a:cubicBezTo>
                    <a:pt x="239" y="8"/>
                    <a:pt x="231" y="0"/>
                    <a:pt x="2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2"/>
                    <a:pt x="32" y="26"/>
                    <a:pt x="39" y="26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207" y="26"/>
                    <a:pt x="213" y="32"/>
                    <a:pt x="213" y="39"/>
                  </a:cubicBezTo>
                  <a:cubicBezTo>
                    <a:pt x="213" y="46"/>
                    <a:pt x="207" y="52"/>
                    <a:pt x="200" y="52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80" y="58"/>
                    <a:pt x="84" y="67"/>
                    <a:pt x="85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7" y="75"/>
                    <a:pt x="213" y="81"/>
                    <a:pt x="213" y="88"/>
                  </a:cubicBezTo>
                  <a:cubicBezTo>
                    <a:pt x="213" y="95"/>
                    <a:pt x="207" y="101"/>
                    <a:pt x="200" y="101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7" y="125"/>
                    <a:pt x="213" y="131"/>
                    <a:pt x="213" y="138"/>
                  </a:cubicBezTo>
                  <a:cubicBezTo>
                    <a:pt x="213" y="145"/>
                    <a:pt x="207" y="150"/>
                    <a:pt x="200" y="150"/>
                  </a:cubicBezTo>
                  <a:close/>
                  <a:moveTo>
                    <a:pt x="126" y="448"/>
                  </a:moveTo>
                  <a:cubicBezTo>
                    <a:pt x="126" y="451"/>
                    <a:pt x="123" y="454"/>
                    <a:pt x="119" y="454"/>
                  </a:cubicBezTo>
                  <a:cubicBezTo>
                    <a:pt x="116" y="454"/>
                    <a:pt x="113" y="451"/>
                    <a:pt x="113" y="448"/>
                  </a:cubicBezTo>
                  <a:cubicBezTo>
                    <a:pt x="113" y="428"/>
                    <a:pt x="113" y="428"/>
                    <a:pt x="113" y="428"/>
                  </a:cubicBezTo>
                  <a:cubicBezTo>
                    <a:pt x="113" y="425"/>
                    <a:pt x="116" y="422"/>
                    <a:pt x="119" y="422"/>
                  </a:cubicBezTo>
                  <a:cubicBezTo>
                    <a:pt x="123" y="422"/>
                    <a:pt x="126" y="425"/>
                    <a:pt x="126" y="428"/>
                  </a:cubicBezTo>
                  <a:lnTo>
                    <a:pt x="126" y="448"/>
                  </a:lnTo>
                  <a:close/>
                  <a:moveTo>
                    <a:pt x="119" y="399"/>
                  </a:moveTo>
                  <a:cubicBezTo>
                    <a:pt x="109" y="399"/>
                    <a:pt x="100" y="391"/>
                    <a:pt x="100" y="380"/>
                  </a:cubicBezTo>
                  <a:cubicBezTo>
                    <a:pt x="100" y="370"/>
                    <a:pt x="109" y="361"/>
                    <a:pt x="119" y="361"/>
                  </a:cubicBezTo>
                  <a:cubicBezTo>
                    <a:pt x="130" y="361"/>
                    <a:pt x="139" y="370"/>
                    <a:pt x="139" y="380"/>
                  </a:cubicBezTo>
                  <a:cubicBezTo>
                    <a:pt x="139" y="391"/>
                    <a:pt x="130" y="399"/>
                    <a:pt x="119" y="3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5"/>
            <p:cNvSpPr/>
            <p:nvPr/>
          </p:nvSpPr>
          <p:spPr bwMode="auto">
            <a:xfrm>
              <a:off x="5806" y="1097"/>
              <a:ext cx="269" cy="567"/>
            </a:xfrm>
            <a:custGeom>
              <a:avLst/>
              <a:gdLst>
                <a:gd name="T0" fmla="*/ 244 w 283"/>
                <a:gd name="T1" fmla="*/ 0 h 594"/>
                <a:gd name="T2" fmla="*/ 38 w 283"/>
                <a:gd name="T3" fmla="*/ 0 h 594"/>
                <a:gd name="T4" fmla="*/ 0 w 283"/>
                <a:gd name="T5" fmla="*/ 38 h 594"/>
                <a:gd name="T6" fmla="*/ 0 w 283"/>
                <a:gd name="T7" fmla="*/ 61 h 594"/>
                <a:gd name="T8" fmla="*/ 16 w 283"/>
                <a:gd name="T9" fmla="*/ 61 h 594"/>
                <a:gd name="T10" fmla="*/ 16 w 283"/>
                <a:gd name="T11" fmla="*/ 38 h 594"/>
                <a:gd name="T12" fmla="*/ 38 w 283"/>
                <a:gd name="T13" fmla="*/ 16 h 594"/>
                <a:gd name="T14" fmla="*/ 244 w 283"/>
                <a:gd name="T15" fmla="*/ 16 h 594"/>
                <a:gd name="T16" fmla="*/ 267 w 283"/>
                <a:gd name="T17" fmla="*/ 38 h 594"/>
                <a:gd name="T18" fmla="*/ 267 w 283"/>
                <a:gd name="T19" fmla="*/ 539 h 594"/>
                <a:gd name="T20" fmla="*/ 244 w 283"/>
                <a:gd name="T21" fmla="*/ 562 h 594"/>
                <a:gd name="T22" fmla="*/ 38 w 283"/>
                <a:gd name="T23" fmla="*/ 562 h 594"/>
                <a:gd name="T24" fmla="*/ 16 w 283"/>
                <a:gd name="T25" fmla="*/ 539 h 594"/>
                <a:gd name="T26" fmla="*/ 16 w 283"/>
                <a:gd name="T27" fmla="*/ 504 h 594"/>
                <a:gd name="T28" fmla="*/ 0 w 283"/>
                <a:gd name="T29" fmla="*/ 504 h 594"/>
                <a:gd name="T30" fmla="*/ 0 w 283"/>
                <a:gd name="T31" fmla="*/ 539 h 594"/>
                <a:gd name="T32" fmla="*/ 38 w 283"/>
                <a:gd name="T33" fmla="*/ 578 h 594"/>
                <a:gd name="T34" fmla="*/ 51 w 283"/>
                <a:gd name="T35" fmla="*/ 578 h 594"/>
                <a:gd name="T36" fmla="*/ 51 w 283"/>
                <a:gd name="T37" fmla="*/ 581 h 594"/>
                <a:gd name="T38" fmla="*/ 55 w 283"/>
                <a:gd name="T39" fmla="*/ 590 h 594"/>
                <a:gd name="T40" fmla="*/ 64 w 283"/>
                <a:gd name="T41" fmla="*/ 594 h 594"/>
                <a:gd name="T42" fmla="*/ 71 w 283"/>
                <a:gd name="T43" fmla="*/ 594 h 594"/>
                <a:gd name="T44" fmla="*/ 80 w 283"/>
                <a:gd name="T45" fmla="*/ 590 h 594"/>
                <a:gd name="T46" fmla="*/ 83 w 283"/>
                <a:gd name="T47" fmla="*/ 581 h 594"/>
                <a:gd name="T48" fmla="*/ 83 w 283"/>
                <a:gd name="T49" fmla="*/ 578 h 594"/>
                <a:gd name="T50" fmla="*/ 199 w 283"/>
                <a:gd name="T51" fmla="*/ 578 h 594"/>
                <a:gd name="T52" fmla="*/ 199 w 283"/>
                <a:gd name="T53" fmla="*/ 581 h 594"/>
                <a:gd name="T54" fmla="*/ 203 w 283"/>
                <a:gd name="T55" fmla="*/ 590 h 594"/>
                <a:gd name="T56" fmla="*/ 212 w 283"/>
                <a:gd name="T57" fmla="*/ 594 h 594"/>
                <a:gd name="T58" fmla="*/ 218 w 283"/>
                <a:gd name="T59" fmla="*/ 594 h 594"/>
                <a:gd name="T60" fmla="*/ 227 w 283"/>
                <a:gd name="T61" fmla="*/ 590 h 594"/>
                <a:gd name="T62" fmla="*/ 231 w 283"/>
                <a:gd name="T63" fmla="*/ 581 h 594"/>
                <a:gd name="T64" fmla="*/ 231 w 283"/>
                <a:gd name="T65" fmla="*/ 578 h 594"/>
                <a:gd name="T66" fmla="*/ 244 w 283"/>
                <a:gd name="T67" fmla="*/ 578 h 594"/>
                <a:gd name="T68" fmla="*/ 283 w 283"/>
                <a:gd name="T69" fmla="*/ 539 h 594"/>
                <a:gd name="T70" fmla="*/ 283 w 283"/>
                <a:gd name="T71" fmla="*/ 38 h 594"/>
                <a:gd name="T72" fmla="*/ 244 w 283"/>
                <a:gd name="T73" fmla="*/ 0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3" h="594">
                  <a:moveTo>
                    <a:pt x="244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26"/>
                    <a:pt x="26" y="16"/>
                    <a:pt x="38" y="16"/>
                  </a:cubicBezTo>
                  <a:cubicBezTo>
                    <a:pt x="244" y="16"/>
                    <a:pt x="244" y="16"/>
                    <a:pt x="244" y="16"/>
                  </a:cubicBezTo>
                  <a:cubicBezTo>
                    <a:pt x="257" y="16"/>
                    <a:pt x="267" y="26"/>
                    <a:pt x="267" y="38"/>
                  </a:cubicBezTo>
                  <a:cubicBezTo>
                    <a:pt x="267" y="539"/>
                    <a:pt x="267" y="539"/>
                    <a:pt x="267" y="539"/>
                  </a:cubicBezTo>
                  <a:cubicBezTo>
                    <a:pt x="267" y="552"/>
                    <a:pt x="257" y="562"/>
                    <a:pt x="244" y="562"/>
                  </a:cubicBezTo>
                  <a:cubicBezTo>
                    <a:pt x="38" y="562"/>
                    <a:pt x="38" y="562"/>
                    <a:pt x="38" y="562"/>
                  </a:cubicBezTo>
                  <a:cubicBezTo>
                    <a:pt x="26" y="562"/>
                    <a:pt x="16" y="552"/>
                    <a:pt x="16" y="539"/>
                  </a:cubicBezTo>
                  <a:cubicBezTo>
                    <a:pt x="16" y="504"/>
                    <a:pt x="16" y="504"/>
                    <a:pt x="16" y="504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0" y="560"/>
                    <a:pt x="17" y="578"/>
                    <a:pt x="38" y="578"/>
                  </a:cubicBezTo>
                  <a:cubicBezTo>
                    <a:pt x="51" y="578"/>
                    <a:pt x="51" y="578"/>
                    <a:pt x="51" y="578"/>
                  </a:cubicBezTo>
                  <a:cubicBezTo>
                    <a:pt x="51" y="581"/>
                    <a:pt x="51" y="581"/>
                    <a:pt x="51" y="581"/>
                  </a:cubicBezTo>
                  <a:cubicBezTo>
                    <a:pt x="51" y="584"/>
                    <a:pt x="53" y="588"/>
                    <a:pt x="55" y="590"/>
                  </a:cubicBezTo>
                  <a:cubicBezTo>
                    <a:pt x="58" y="593"/>
                    <a:pt x="61" y="594"/>
                    <a:pt x="64" y="594"/>
                  </a:cubicBezTo>
                  <a:cubicBezTo>
                    <a:pt x="71" y="594"/>
                    <a:pt x="71" y="594"/>
                    <a:pt x="71" y="594"/>
                  </a:cubicBezTo>
                  <a:cubicBezTo>
                    <a:pt x="74" y="594"/>
                    <a:pt x="77" y="593"/>
                    <a:pt x="80" y="590"/>
                  </a:cubicBezTo>
                  <a:cubicBezTo>
                    <a:pt x="82" y="588"/>
                    <a:pt x="83" y="584"/>
                    <a:pt x="83" y="581"/>
                  </a:cubicBezTo>
                  <a:cubicBezTo>
                    <a:pt x="83" y="578"/>
                    <a:pt x="83" y="578"/>
                    <a:pt x="83" y="578"/>
                  </a:cubicBezTo>
                  <a:cubicBezTo>
                    <a:pt x="199" y="578"/>
                    <a:pt x="199" y="578"/>
                    <a:pt x="199" y="578"/>
                  </a:cubicBezTo>
                  <a:cubicBezTo>
                    <a:pt x="199" y="581"/>
                    <a:pt x="199" y="581"/>
                    <a:pt x="199" y="581"/>
                  </a:cubicBezTo>
                  <a:cubicBezTo>
                    <a:pt x="199" y="584"/>
                    <a:pt x="200" y="588"/>
                    <a:pt x="203" y="590"/>
                  </a:cubicBezTo>
                  <a:cubicBezTo>
                    <a:pt x="205" y="593"/>
                    <a:pt x="209" y="594"/>
                    <a:pt x="212" y="594"/>
                  </a:cubicBezTo>
                  <a:cubicBezTo>
                    <a:pt x="218" y="594"/>
                    <a:pt x="218" y="594"/>
                    <a:pt x="218" y="594"/>
                  </a:cubicBezTo>
                  <a:cubicBezTo>
                    <a:pt x="222" y="594"/>
                    <a:pt x="225" y="593"/>
                    <a:pt x="227" y="590"/>
                  </a:cubicBezTo>
                  <a:cubicBezTo>
                    <a:pt x="230" y="588"/>
                    <a:pt x="231" y="584"/>
                    <a:pt x="231" y="581"/>
                  </a:cubicBezTo>
                  <a:cubicBezTo>
                    <a:pt x="231" y="578"/>
                    <a:pt x="231" y="578"/>
                    <a:pt x="231" y="578"/>
                  </a:cubicBezTo>
                  <a:cubicBezTo>
                    <a:pt x="244" y="578"/>
                    <a:pt x="244" y="578"/>
                    <a:pt x="244" y="578"/>
                  </a:cubicBezTo>
                  <a:cubicBezTo>
                    <a:pt x="266" y="578"/>
                    <a:pt x="283" y="560"/>
                    <a:pt x="283" y="539"/>
                  </a:cubicBezTo>
                  <a:cubicBezTo>
                    <a:pt x="283" y="38"/>
                    <a:pt x="283" y="38"/>
                    <a:pt x="283" y="38"/>
                  </a:cubicBezTo>
                  <a:cubicBezTo>
                    <a:pt x="283" y="17"/>
                    <a:pt x="266" y="0"/>
                    <a:pt x="2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46"/>
            <p:cNvSpPr/>
            <p:nvPr/>
          </p:nvSpPr>
          <p:spPr bwMode="auto">
            <a:xfrm>
              <a:off x="5545" y="1315"/>
              <a:ext cx="114" cy="143"/>
            </a:xfrm>
            <a:custGeom>
              <a:avLst/>
              <a:gdLst>
                <a:gd name="T0" fmla="*/ 117 w 120"/>
                <a:gd name="T1" fmla="*/ 54 h 150"/>
                <a:gd name="T2" fmla="*/ 108 w 120"/>
                <a:gd name="T3" fmla="*/ 50 h 150"/>
                <a:gd name="T4" fmla="*/ 99 w 120"/>
                <a:gd name="T5" fmla="*/ 54 h 150"/>
                <a:gd name="T6" fmla="*/ 96 w 120"/>
                <a:gd name="T7" fmla="*/ 48 h 150"/>
                <a:gd name="T8" fmla="*/ 87 w 120"/>
                <a:gd name="T9" fmla="*/ 44 h 150"/>
                <a:gd name="T10" fmla="*/ 78 w 120"/>
                <a:gd name="T11" fmla="*/ 48 h 150"/>
                <a:gd name="T12" fmla="*/ 75 w 120"/>
                <a:gd name="T13" fmla="*/ 42 h 150"/>
                <a:gd name="T14" fmla="*/ 66 w 120"/>
                <a:gd name="T15" fmla="*/ 38 h 150"/>
                <a:gd name="T16" fmla="*/ 58 w 120"/>
                <a:gd name="T17" fmla="*/ 41 h 150"/>
                <a:gd name="T18" fmla="*/ 58 w 120"/>
                <a:gd name="T19" fmla="*/ 13 h 150"/>
                <a:gd name="T20" fmla="*/ 54 w 120"/>
                <a:gd name="T21" fmla="*/ 4 h 150"/>
                <a:gd name="T22" fmla="*/ 45 w 120"/>
                <a:gd name="T23" fmla="*/ 0 h 150"/>
                <a:gd name="T24" fmla="*/ 36 w 120"/>
                <a:gd name="T25" fmla="*/ 4 h 150"/>
                <a:gd name="T26" fmla="*/ 33 w 120"/>
                <a:gd name="T27" fmla="*/ 13 h 150"/>
                <a:gd name="T28" fmla="*/ 33 w 120"/>
                <a:gd name="T29" fmla="*/ 84 h 150"/>
                <a:gd name="T30" fmla="*/ 23 w 120"/>
                <a:gd name="T31" fmla="*/ 73 h 150"/>
                <a:gd name="T32" fmla="*/ 15 w 120"/>
                <a:gd name="T33" fmla="*/ 69 h 150"/>
                <a:gd name="T34" fmla="*/ 14 w 120"/>
                <a:gd name="T35" fmla="*/ 69 h 150"/>
                <a:gd name="T36" fmla="*/ 6 w 120"/>
                <a:gd name="T37" fmla="*/ 72 h 150"/>
                <a:gd name="T38" fmla="*/ 5 w 120"/>
                <a:gd name="T39" fmla="*/ 73 h 150"/>
                <a:gd name="T40" fmla="*/ 1 w 120"/>
                <a:gd name="T41" fmla="*/ 81 h 150"/>
                <a:gd name="T42" fmla="*/ 3 w 120"/>
                <a:gd name="T43" fmla="*/ 90 h 150"/>
                <a:gd name="T44" fmla="*/ 37 w 120"/>
                <a:gd name="T45" fmla="*/ 137 h 150"/>
                <a:gd name="T46" fmla="*/ 41 w 120"/>
                <a:gd name="T47" fmla="*/ 146 h 150"/>
                <a:gd name="T48" fmla="*/ 52 w 120"/>
                <a:gd name="T49" fmla="*/ 150 h 150"/>
                <a:gd name="T50" fmla="*/ 95 w 120"/>
                <a:gd name="T51" fmla="*/ 150 h 150"/>
                <a:gd name="T52" fmla="*/ 105 w 120"/>
                <a:gd name="T53" fmla="*/ 146 h 150"/>
                <a:gd name="T54" fmla="*/ 110 w 120"/>
                <a:gd name="T55" fmla="*/ 136 h 150"/>
                <a:gd name="T56" fmla="*/ 118 w 120"/>
                <a:gd name="T57" fmla="*/ 108 h 150"/>
                <a:gd name="T58" fmla="*/ 120 w 120"/>
                <a:gd name="T59" fmla="*/ 101 h 150"/>
                <a:gd name="T60" fmla="*/ 120 w 120"/>
                <a:gd name="T61" fmla="*/ 94 h 150"/>
                <a:gd name="T62" fmla="*/ 120 w 120"/>
                <a:gd name="T63" fmla="*/ 63 h 150"/>
                <a:gd name="T64" fmla="*/ 117 w 120"/>
                <a:gd name="T65" fmla="*/ 5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150">
                  <a:moveTo>
                    <a:pt x="117" y="54"/>
                  </a:moveTo>
                  <a:cubicBezTo>
                    <a:pt x="114" y="52"/>
                    <a:pt x="111" y="50"/>
                    <a:pt x="108" y="50"/>
                  </a:cubicBezTo>
                  <a:cubicBezTo>
                    <a:pt x="104" y="50"/>
                    <a:pt x="101" y="51"/>
                    <a:pt x="99" y="54"/>
                  </a:cubicBezTo>
                  <a:cubicBezTo>
                    <a:pt x="98" y="52"/>
                    <a:pt x="97" y="50"/>
                    <a:pt x="96" y="48"/>
                  </a:cubicBezTo>
                  <a:cubicBezTo>
                    <a:pt x="93" y="46"/>
                    <a:pt x="90" y="44"/>
                    <a:pt x="87" y="44"/>
                  </a:cubicBezTo>
                  <a:cubicBezTo>
                    <a:pt x="83" y="44"/>
                    <a:pt x="80" y="46"/>
                    <a:pt x="78" y="48"/>
                  </a:cubicBezTo>
                  <a:cubicBezTo>
                    <a:pt x="77" y="46"/>
                    <a:pt x="76" y="44"/>
                    <a:pt x="75" y="42"/>
                  </a:cubicBezTo>
                  <a:cubicBezTo>
                    <a:pt x="72" y="40"/>
                    <a:pt x="69" y="38"/>
                    <a:pt x="66" y="38"/>
                  </a:cubicBezTo>
                  <a:cubicBezTo>
                    <a:pt x="63" y="38"/>
                    <a:pt x="60" y="39"/>
                    <a:pt x="58" y="41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9"/>
                    <a:pt x="56" y="6"/>
                    <a:pt x="54" y="4"/>
                  </a:cubicBezTo>
                  <a:cubicBezTo>
                    <a:pt x="52" y="1"/>
                    <a:pt x="49" y="0"/>
                    <a:pt x="45" y="0"/>
                  </a:cubicBezTo>
                  <a:cubicBezTo>
                    <a:pt x="42" y="0"/>
                    <a:pt x="39" y="1"/>
                    <a:pt x="36" y="4"/>
                  </a:cubicBezTo>
                  <a:cubicBezTo>
                    <a:pt x="34" y="6"/>
                    <a:pt x="33" y="9"/>
                    <a:pt x="33" y="13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1" y="71"/>
                    <a:pt x="18" y="70"/>
                    <a:pt x="15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1" y="69"/>
                    <a:pt x="8" y="70"/>
                    <a:pt x="6" y="72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3" y="75"/>
                    <a:pt x="1" y="78"/>
                    <a:pt x="1" y="81"/>
                  </a:cubicBezTo>
                  <a:cubicBezTo>
                    <a:pt x="0" y="84"/>
                    <a:pt x="1" y="87"/>
                    <a:pt x="3" y="90"/>
                  </a:cubicBezTo>
                  <a:cubicBezTo>
                    <a:pt x="37" y="137"/>
                    <a:pt x="37" y="137"/>
                    <a:pt x="37" y="137"/>
                  </a:cubicBezTo>
                  <a:cubicBezTo>
                    <a:pt x="37" y="141"/>
                    <a:pt x="39" y="144"/>
                    <a:pt x="41" y="146"/>
                  </a:cubicBezTo>
                  <a:cubicBezTo>
                    <a:pt x="44" y="149"/>
                    <a:pt x="48" y="150"/>
                    <a:pt x="52" y="150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9" y="150"/>
                    <a:pt x="103" y="149"/>
                    <a:pt x="105" y="146"/>
                  </a:cubicBezTo>
                  <a:cubicBezTo>
                    <a:pt x="108" y="143"/>
                    <a:pt x="110" y="140"/>
                    <a:pt x="110" y="136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9" y="105"/>
                    <a:pt x="119" y="103"/>
                    <a:pt x="120" y="101"/>
                  </a:cubicBezTo>
                  <a:cubicBezTo>
                    <a:pt x="120" y="98"/>
                    <a:pt x="120" y="96"/>
                    <a:pt x="120" y="94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59"/>
                    <a:pt x="119" y="56"/>
                    <a:pt x="1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5549" y="1276"/>
              <a:ext cx="78" cy="75"/>
            </a:xfrm>
            <a:custGeom>
              <a:avLst/>
              <a:gdLst>
                <a:gd name="T0" fmla="*/ 0 w 82"/>
                <a:gd name="T1" fmla="*/ 41 h 79"/>
                <a:gd name="T2" fmla="*/ 41 w 82"/>
                <a:gd name="T3" fmla="*/ 0 h 79"/>
                <a:gd name="T4" fmla="*/ 82 w 82"/>
                <a:gd name="T5" fmla="*/ 41 h 79"/>
                <a:gd name="T6" fmla="*/ 62 w 82"/>
                <a:gd name="T7" fmla="*/ 76 h 79"/>
                <a:gd name="T8" fmla="*/ 62 w 82"/>
                <a:gd name="T9" fmla="*/ 76 h 79"/>
                <a:gd name="T10" fmla="*/ 57 w 82"/>
                <a:gd name="T11" fmla="*/ 77 h 79"/>
                <a:gd name="T12" fmla="*/ 57 w 82"/>
                <a:gd name="T13" fmla="*/ 70 h 79"/>
                <a:gd name="T14" fmla="*/ 74 w 82"/>
                <a:gd name="T15" fmla="*/ 41 h 79"/>
                <a:gd name="T16" fmla="*/ 41 w 82"/>
                <a:gd name="T17" fmla="*/ 8 h 79"/>
                <a:gd name="T18" fmla="*/ 8 w 82"/>
                <a:gd name="T19" fmla="*/ 41 h 79"/>
                <a:gd name="T20" fmla="*/ 25 w 82"/>
                <a:gd name="T21" fmla="*/ 70 h 79"/>
                <a:gd name="T22" fmla="*/ 25 w 82"/>
                <a:gd name="T23" fmla="*/ 79 h 79"/>
                <a:gd name="T24" fmla="*/ 0 w 82"/>
                <a:gd name="T25" fmla="*/ 41 h 79"/>
                <a:gd name="T26" fmla="*/ 63 w 82"/>
                <a:gd name="T27" fmla="*/ 41 h 79"/>
                <a:gd name="T28" fmla="*/ 41 w 82"/>
                <a:gd name="T29" fmla="*/ 19 h 79"/>
                <a:gd name="T30" fmla="*/ 19 w 82"/>
                <a:gd name="T31" fmla="*/ 41 h 79"/>
                <a:gd name="T32" fmla="*/ 25 w 82"/>
                <a:gd name="T33" fmla="*/ 56 h 79"/>
                <a:gd name="T34" fmla="*/ 25 w 82"/>
                <a:gd name="T35" fmla="*/ 54 h 79"/>
                <a:gd name="T36" fmla="*/ 27 w 82"/>
                <a:gd name="T37" fmla="*/ 46 h 79"/>
                <a:gd name="T38" fmla="*/ 26 w 82"/>
                <a:gd name="T39" fmla="*/ 41 h 79"/>
                <a:gd name="T40" fmla="*/ 41 w 82"/>
                <a:gd name="T41" fmla="*/ 26 h 79"/>
                <a:gd name="T42" fmla="*/ 56 w 82"/>
                <a:gd name="T43" fmla="*/ 41 h 79"/>
                <a:gd name="T44" fmla="*/ 55 w 82"/>
                <a:gd name="T45" fmla="*/ 46 h 79"/>
                <a:gd name="T46" fmla="*/ 57 w 82"/>
                <a:gd name="T47" fmla="*/ 54 h 79"/>
                <a:gd name="T48" fmla="*/ 57 w 82"/>
                <a:gd name="T49" fmla="*/ 57 h 79"/>
                <a:gd name="T50" fmla="*/ 63 w 82"/>
                <a:gd name="T51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79">
                  <a:moveTo>
                    <a:pt x="0" y="41"/>
                  </a:moveTo>
                  <a:cubicBezTo>
                    <a:pt x="0" y="18"/>
                    <a:pt x="19" y="0"/>
                    <a:pt x="41" y="0"/>
                  </a:cubicBezTo>
                  <a:cubicBezTo>
                    <a:pt x="64" y="0"/>
                    <a:pt x="82" y="18"/>
                    <a:pt x="82" y="41"/>
                  </a:cubicBezTo>
                  <a:cubicBezTo>
                    <a:pt x="82" y="56"/>
                    <a:pt x="74" y="69"/>
                    <a:pt x="62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0" y="76"/>
                    <a:pt x="59" y="76"/>
                    <a:pt x="57" y="77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67" y="64"/>
                    <a:pt x="74" y="54"/>
                    <a:pt x="74" y="41"/>
                  </a:cubicBezTo>
                  <a:cubicBezTo>
                    <a:pt x="74" y="23"/>
                    <a:pt x="60" y="8"/>
                    <a:pt x="41" y="8"/>
                  </a:cubicBezTo>
                  <a:cubicBezTo>
                    <a:pt x="23" y="8"/>
                    <a:pt x="8" y="23"/>
                    <a:pt x="8" y="41"/>
                  </a:cubicBezTo>
                  <a:cubicBezTo>
                    <a:pt x="8" y="54"/>
                    <a:pt x="15" y="64"/>
                    <a:pt x="25" y="7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11" y="72"/>
                    <a:pt x="0" y="58"/>
                    <a:pt x="0" y="41"/>
                  </a:cubicBezTo>
                  <a:close/>
                  <a:moveTo>
                    <a:pt x="63" y="41"/>
                  </a:moveTo>
                  <a:cubicBezTo>
                    <a:pt x="63" y="29"/>
                    <a:pt x="53" y="19"/>
                    <a:pt x="41" y="19"/>
                  </a:cubicBezTo>
                  <a:cubicBezTo>
                    <a:pt x="29" y="19"/>
                    <a:pt x="19" y="29"/>
                    <a:pt x="19" y="41"/>
                  </a:cubicBezTo>
                  <a:cubicBezTo>
                    <a:pt x="19" y="47"/>
                    <a:pt x="21" y="52"/>
                    <a:pt x="25" y="56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1"/>
                    <a:pt x="26" y="48"/>
                    <a:pt x="27" y="46"/>
                  </a:cubicBezTo>
                  <a:cubicBezTo>
                    <a:pt x="27" y="44"/>
                    <a:pt x="26" y="43"/>
                    <a:pt x="26" y="41"/>
                  </a:cubicBezTo>
                  <a:cubicBezTo>
                    <a:pt x="26" y="33"/>
                    <a:pt x="33" y="26"/>
                    <a:pt x="41" y="26"/>
                  </a:cubicBezTo>
                  <a:cubicBezTo>
                    <a:pt x="49" y="26"/>
                    <a:pt x="56" y="33"/>
                    <a:pt x="56" y="41"/>
                  </a:cubicBezTo>
                  <a:cubicBezTo>
                    <a:pt x="56" y="43"/>
                    <a:pt x="56" y="44"/>
                    <a:pt x="55" y="46"/>
                  </a:cubicBezTo>
                  <a:cubicBezTo>
                    <a:pt x="56" y="48"/>
                    <a:pt x="57" y="51"/>
                    <a:pt x="57" y="54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1" y="53"/>
                    <a:pt x="63" y="47"/>
                    <a:pt x="6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Group 108"/>
          <p:cNvGrpSpPr>
            <a:grpSpLocks noChangeAspect="1"/>
          </p:cNvGrpSpPr>
          <p:nvPr/>
        </p:nvGrpSpPr>
        <p:grpSpPr bwMode="auto">
          <a:xfrm>
            <a:off x="9996350" y="1367028"/>
            <a:ext cx="350914" cy="606319"/>
            <a:chOff x="1657" y="2103"/>
            <a:chExt cx="327" cy="565"/>
          </a:xfrm>
          <a:solidFill>
            <a:schemeClr val="bg1"/>
          </a:solidFill>
        </p:grpSpPr>
        <p:sp>
          <p:nvSpPr>
            <p:cNvPr id="38" name="Freeform 109"/>
            <p:cNvSpPr>
              <a:spLocks noEditPoints="1"/>
            </p:cNvSpPr>
            <p:nvPr/>
          </p:nvSpPr>
          <p:spPr bwMode="auto">
            <a:xfrm>
              <a:off x="1657" y="2103"/>
              <a:ext cx="327" cy="565"/>
            </a:xfrm>
            <a:custGeom>
              <a:avLst/>
              <a:gdLst>
                <a:gd name="T0" fmla="*/ 406 w 462"/>
                <a:gd name="T1" fmla="*/ 0 h 800"/>
                <a:gd name="T2" fmla="*/ 56 w 462"/>
                <a:gd name="T3" fmla="*/ 0 h 800"/>
                <a:gd name="T4" fmla="*/ 0 w 462"/>
                <a:gd name="T5" fmla="*/ 56 h 800"/>
                <a:gd name="T6" fmla="*/ 0 w 462"/>
                <a:gd name="T7" fmla="*/ 744 h 800"/>
                <a:gd name="T8" fmla="*/ 56 w 462"/>
                <a:gd name="T9" fmla="*/ 800 h 800"/>
                <a:gd name="T10" fmla="*/ 406 w 462"/>
                <a:gd name="T11" fmla="*/ 800 h 800"/>
                <a:gd name="T12" fmla="*/ 462 w 462"/>
                <a:gd name="T13" fmla="*/ 744 h 800"/>
                <a:gd name="T14" fmla="*/ 462 w 462"/>
                <a:gd name="T15" fmla="*/ 56 h 800"/>
                <a:gd name="T16" fmla="*/ 406 w 462"/>
                <a:gd name="T17" fmla="*/ 0 h 800"/>
                <a:gd name="T18" fmla="*/ 451 w 462"/>
                <a:gd name="T19" fmla="*/ 744 h 800"/>
                <a:gd name="T20" fmla="*/ 406 w 462"/>
                <a:gd name="T21" fmla="*/ 789 h 800"/>
                <a:gd name="T22" fmla="*/ 56 w 462"/>
                <a:gd name="T23" fmla="*/ 789 h 800"/>
                <a:gd name="T24" fmla="*/ 11 w 462"/>
                <a:gd name="T25" fmla="*/ 744 h 800"/>
                <a:gd name="T26" fmla="*/ 11 w 462"/>
                <a:gd name="T27" fmla="*/ 56 h 800"/>
                <a:gd name="T28" fmla="*/ 56 w 462"/>
                <a:gd name="T29" fmla="*/ 11 h 800"/>
                <a:gd name="T30" fmla="*/ 406 w 462"/>
                <a:gd name="T31" fmla="*/ 11 h 800"/>
                <a:gd name="T32" fmla="*/ 451 w 462"/>
                <a:gd name="T33" fmla="*/ 56 h 800"/>
                <a:gd name="T34" fmla="*/ 451 w 462"/>
                <a:gd name="T35" fmla="*/ 74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2" h="800">
                  <a:moveTo>
                    <a:pt x="40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0" y="775"/>
                    <a:pt x="25" y="800"/>
                    <a:pt x="56" y="800"/>
                  </a:cubicBezTo>
                  <a:cubicBezTo>
                    <a:pt x="406" y="800"/>
                    <a:pt x="406" y="800"/>
                    <a:pt x="406" y="800"/>
                  </a:cubicBezTo>
                  <a:cubicBezTo>
                    <a:pt x="437" y="800"/>
                    <a:pt x="462" y="775"/>
                    <a:pt x="462" y="744"/>
                  </a:cubicBezTo>
                  <a:cubicBezTo>
                    <a:pt x="462" y="56"/>
                    <a:pt x="462" y="56"/>
                    <a:pt x="462" y="56"/>
                  </a:cubicBezTo>
                  <a:cubicBezTo>
                    <a:pt x="462" y="25"/>
                    <a:pt x="437" y="0"/>
                    <a:pt x="406" y="0"/>
                  </a:cubicBezTo>
                  <a:close/>
                  <a:moveTo>
                    <a:pt x="451" y="744"/>
                  </a:moveTo>
                  <a:cubicBezTo>
                    <a:pt x="451" y="769"/>
                    <a:pt x="431" y="789"/>
                    <a:pt x="406" y="789"/>
                  </a:cubicBezTo>
                  <a:cubicBezTo>
                    <a:pt x="56" y="789"/>
                    <a:pt x="56" y="789"/>
                    <a:pt x="56" y="789"/>
                  </a:cubicBezTo>
                  <a:cubicBezTo>
                    <a:pt x="31" y="789"/>
                    <a:pt x="11" y="769"/>
                    <a:pt x="11" y="74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31"/>
                    <a:pt x="31" y="11"/>
                    <a:pt x="56" y="11"/>
                  </a:cubicBezTo>
                  <a:cubicBezTo>
                    <a:pt x="406" y="11"/>
                    <a:pt x="406" y="11"/>
                    <a:pt x="406" y="11"/>
                  </a:cubicBezTo>
                  <a:cubicBezTo>
                    <a:pt x="431" y="11"/>
                    <a:pt x="451" y="31"/>
                    <a:pt x="451" y="56"/>
                  </a:cubicBezTo>
                  <a:lnTo>
                    <a:pt x="451" y="7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10"/>
            <p:cNvSpPr>
              <a:spLocks noEditPoints="1"/>
            </p:cNvSpPr>
            <p:nvPr/>
          </p:nvSpPr>
          <p:spPr bwMode="auto">
            <a:xfrm>
              <a:off x="1670" y="2116"/>
              <a:ext cx="300" cy="539"/>
            </a:xfrm>
            <a:custGeom>
              <a:avLst/>
              <a:gdLst>
                <a:gd name="T0" fmla="*/ 387 w 424"/>
                <a:gd name="T1" fmla="*/ 0 h 762"/>
                <a:gd name="T2" fmla="*/ 286 w 424"/>
                <a:gd name="T3" fmla="*/ 0 h 762"/>
                <a:gd name="T4" fmla="*/ 286 w 424"/>
                <a:gd name="T5" fmla="*/ 7 h 762"/>
                <a:gd name="T6" fmla="*/ 283 w 424"/>
                <a:gd name="T7" fmla="*/ 15 h 762"/>
                <a:gd name="T8" fmla="*/ 275 w 424"/>
                <a:gd name="T9" fmla="*/ 18 h 762"/>
                <a:gd name="T10" fmla="*/ 149 w 424"/>
                <a:gd name="T11" fmla="*/ 18 h 762"/>
                <a:gd name="T12" fmla="*/ 141 w 424"/>
                <a:gd name="T13" fmla="*/ 15 h 762"/>
                <a:gd name="T14" fmla="*/ 138 w 424"/>
                <a:gd name="T15" fmla="*/ 7 h 762"/>
                <a:gd name="T16" fmla="*/ 138 w 424"/>
                <a:gd name="T17" fmla="*/ 0 h 762"/>
                <a:gd name="T18" fmla="*/ 37 w 424"/>
                <a:gd name="T19" fmla="*/ 0 h 762"/>
                <a:gd name="T20" fmla="*/ 0 w 424"/>
                <a:gd name="T21" fmla="*/ 37 h 762"/>
                <a:gd name="T22" fmla="*/ 0 w 424"/>
                <a:gd name="T23" fmla="*/ 725 h 762"/>
                <a:gd name="T24" fmla="*/ 37 w 424"/>
                <a:gd name="T25" fmla="*/ 762 h 762"/>
                <a:gd name="T26" fmla="*/ 387 w 424"/>
                <a:gd name="T27" fmla="*/ 762 h 762"/>
                <a:gd name="T28" fmla="*/ 424 w 424"/>
                <a:gd name="T29" fmla="*/ 725 h 762"/>
                <a:gd name="T30" fmla="*/ 424 w 424"/>
                <a:gd name="T31" fmla="*/ 37 h 762"/>
                <a:gd name="T32" fmla="*/ 387 w 424"/>
                <a:gd name="T33" fmla="*/ 0 h 762"/>
                <a:gd name="T34" fmla="*/ 82 w 424"/>
                <a:gd name="T35" fmla="*/ 30 h 762"/>
                <a:gd name="T36" fmla="*/ 95 w 424"/>
                <a:gd name="T37" fmla="*/ 44 h 762"/>
                <a:gd name="T38" fmla="*/ 82 w 424"/>
                <a:gd name="T39" fmla="*/ 57 h 762"/>
                <a:gd name="T40" fmla="*/ 69 w 424"/>
                <a:gd name="T41" fmla="*/ 44 h 762"/>
                <a:gd name="T42" fmla="*/ 82 w 424"/>
                <a:gd name="T43" fmla="*/ 30 h 762"/>
                <a:gd name="T44" fmla="*/ 212 w 424"/>
                <a:gd name="T45" fmla="*/ 749 h 762"/>
                <a:gd name="T46" fmla="*/ 185 w 424"/>
                <a:gd name="T47" fmla="*/ 723 h 762"/>
                <a:gd name="T48" fmla="*/ 212 w 424"/>
                <a:gd name="T49" fmla="*/ 696 h 762"/>
                <a:gd name="T50" fmla="*/ 239 w 424"/>
                <a:gd name="T51" fmla="*/ 723 h 762"/>
                <a:gd name="T52" fmla="*/ 212 w 424"/>
                <a:gd name="T53" fmla="*/ 749 h 762"/>
                <a:gd name="T54" fmla="*/ 398 w 424"/>
                <a:gd name="T55" fmla="*/ 683 h 762"/>
                <a:gd name="T56" fmla="*/ 26 w 424"/>
                <a:gd name="T57" fmla="*/ 683 h 762"/>
                <a:gd name="T58" fmla="*/ 26 w 424"/>
                <a:gd name="T59" fmla="*/ 88 h 762"/>
                <a:gd name="T60" fmla="*/ 398 w 424"/>
                <a:gd name="T61" fmla="*/ 88 h 762"/>
                <a:gd name="T62" fmla="*/ 398 w 424"/>
                <a:gd name="T63" fmla="*/ 683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4" h="762">
                  <a:moveTo>
                    <a:pt x="387" y="0"/>
                  </a:moveTo>
                  <a:cubicBezTo>
                    <a:pt x="286" y="0"/>
                    <a:pt x="286" y="0"/>
                    <a:pt x="286" y="0"/>
                  </a:cubicBezTo>
                  <a:cubicBezTo>
                    <a:pt x="286" y="7"/>
                    <a:pt x="286" y="7"/>
                    <a:pt x="286" y="7"/>
                  </a:cubicBezTo>
                  <a:cubicBezTo>
                    <a:pt x="286" y="10"/>
                    <a:pt x="285" y="13"/>
                    <a:pt x="283" y="15"/>
                  </a:cubicBezTo>
                  <a:cubicBezTo>
                    <a:pt x="281" y="17"/>
                    <a:pt x="278" y="18"/>
                    <a:pt x="275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6" y="18"/>
                    <a:pt x="143" y="17"/>
                    <a:pt x="141" y="15"/>
                  </a:cubicBezTo>
                  <a:cubicBezTo>
                    <a:pt x="139" y="13"/>
                    <a:pt x="138" y="10"/>
                    <a:pt x="138" y="7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46"/>
                    <a:pt x="17" y="762"/>
                    <a:pt x="37" y="762"/>
                  </a:cubicBezTo>
                  <a:cubicBezTo>
                    <a:pt x="387" y="762"/>
                    <a:pt x="387" y="762"/>
                    <a:pt x="387" y="762"/>
                  </a:cubicBezTo>
                  <a:cubicBezTo>
                    <a:pt x="407" y="762"/>
                    <a:pt x="424" y="746"/>
                    <a:pt x="424" y="725"/>
                  </a:cubicBezTo>
                  <a:cubicBezTo>
                    <a:pt x="424" y="37"/>
                    <a:pt x="424" y="37"/>
                    <a:pt x="424" y="37"/>
                  </a:cubicBezTo>
                  <a:cubicBezTo>
                    <a:pt x="424" y="16"/>
                    <a:pt x="407" y="0"/>
                    <a:pt x="387" y="0"/>
                  </a:cubicBezTo>
                  <a:close/>
                  <a:moveTo>
                    <a:pt x="82" y="30"/>
                  </a:moveTo>
                  <a:cubicBezTo>
                    <a:pt x="89" y="30"/>
                    <a:pt x="95" y="36"/>
                    <a:pt x="95" y="44"/>
                  </a:cubicBezTo>
                  <a:cubicBezTo>
                    <a:pt x="95" y="51"/>
                    <a:pt x="89" y="57"/>
                    <a:pt x="82" y="57"/>
                  </a:cubicBezTo>
                  <a:cubicBezTo>
                    <a:pt x="74" y="57"/>
                    <a:pt x="69" y="51"/>
                    <a:pt x="69" y="44"/>
                  </a:cubicBezTo>
                  <a:cubicBezTo>
                    <a:pt x="69" y="36"/>
                    <a:pt x="74" y="30"/>
                    <a:pt x="82" y="30"/>
                  </a:cubicBezTo>
                  <a:close/>
                  <a:moveTo>
                    <a:pt x="212" y="749"/>
                  </a:moveTo>
                  <a:cubicBezTo>
                    <a:pt x="197" y="749"/>
                    <a:pt x="185" y="737"/>
                    <a:pt x="185" y="723"/>
                  </a:cubicBezTo>
                  <a:cubicBezTo>
                    <a:pt x="185" y="708"/>
                    <a:pt x="197" y="696"/>
                    <a:pt x="212" y="696"/>
                  </a:cubicBezTo>
                  <a:cubicBezTo>
                    <a:pt x="227" y="696"/>
                    <a:pt x="239" y="708"/>
                    <a:pt x="239" y="723"/>
                  </a:cubicBezTo>
                  <a:cubicBezTo>
                    <a:pt x="239" y="737"/>
                    <a:pt x="227" y="749"/>
                    <a:pt x="212" y="749"/>
                  </a:cubicBezTo>
                  <a:close/>
                  <a:moveTo>
                    <a:pt x="398" y="683"/>
                  </a:moveTo>
                  <a:cubicBezTo>
                    <a:pt x="26" y="683"/>
                    <a:pt x="26" y="683"/>
                    <a:pt x="26" y="683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398" y="683"/>
                    <a:pt x="398" y="683"/>
                    <a:pt x="398" y="6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0" name="Group 121"/>
          <p:cNvGrpSpPr>
            <a:grpSpLocks noChangeAspect="1"/>
          </p:cNvGrpSpPr>
          <p:nvPr/>
        </p:nvGrpSpPr>
        <p:grpSpPr bwMode="auto">
          <a:xfrm>
            <a:off x="1663378" y="1372103"/>
            <a:ext cx="713632" cy="607392"/>
            <a:chOff x="515" y="3088"/>
            <a:chExt cx="665" cy="566"/>
          </a:xfrm>
          <a:solidFill>
            <a:schemeClr val="bg1"/>
          </a:solidFill>
        </p:grpSpPr>
        <p:sp>
          <p:nvSpPr>
            <p:cNvPr id="41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" name="标题 1"/>
          <p:cNvSpPr txBox="1"/>
          <p:nvPr/>
        </p:nvSpPr>
        <p:spPr>
          <a:xfrm>
            <a:off x="60253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chat with others online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the parents can not touch or hug their child</a:t>
            </a:r>
            <a:endParaRPr lang="zh-CN" altLang="en-US" sz="7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01" y="2161038"/>
            <a:ext cx="7576598" cy="433183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矩形 13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2637607" y="3429000"/>
            <a:ext cx="6464300" cy="1754326"/>
          </a:xfrm>
        </p:spPr>
        <p:txBody>
          <a:bodyPr/>
          <a:lstStyle/>
          <a:p>
            <a:r>
              <a:rPr lang="en-US" altLang="zh-CN" sz="2400" b="1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Finally,I</a:t>
            </a:r>
            <a:r>
              <a:rPr lang="en-US" altLang="zh-CN" sz="2400" b="1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 hope everyone can have a good communication circle in the University and meet some like-minded friends, and can properly deal with all the interpersonal relationships</a:t>
            </a:r>
            <a:endParaRPr lang="zh-CN" altLang="en-US" sz="2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57" y="1432874"/>
            <a:ext cx="6223000" cy="45466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855563" y="612742"/>
            <a:ext cx="322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like this...</a:t>
            </a:r>
            <a:endParaRPr lang="zh-CN" altLang="en-US" sz="4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57" y="387350"/>
            <a:ext cx="6350000" cy="608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08808" y="603315"/>
            <a:ext cx="594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You can find some handsome and beautiful friends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879" y="972647"/>
            <a:ext cx="5948313" cy="5942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980" y="57457"/>
            <a:ext cx="485235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148581" y="2884235"/>
            <a:ext cx="3894833" cy="978729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  <a:effectLst/>
              </a:rPr>
              <a:t>Thank you for your listening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8125"/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rot="3254357">
            <a:off x="7769658" y="861514"/>
            <a:ext cx="280034" cy="1014413"/>
          </a:xfrm>
          <a:custGeom>
            <a:avLst/>
            <a:gdLst>
              <a:gd name="connsiteX0" fmla="*/ 137160 w 150358"/>
              <a:gd name="connsiteY0" fmla="*/ 0 h 800100"/>
              <a:gd name="connsiteX1" fmla="*/ 137160 w 150358"/>
              <a:gd name="connsiteY1" fmla="*/ 434340 h 800100"/>
              <a:gd name="connsiteX2" fmla="*/ 0 w 150358"/>
              <a:gd name="connsiteY2" fmla="*/ 800100 h 800100"/>
              <a:gd name="connsiteX0-1" fmla="*/ 411480 w 411914"/>
              <a:gd name="connsiteY0-2" fmla="*/ 0 h 960120"/>
              <a:gd name="connsiteX1-3" fmla="*/ 137160 w 411914"/>
              <a:gd name="connsiteY1-4" fmla="*/ 594360 h 960120"/>
              <a:gd name="connsiteX2-5" fmla="*/ 0 w 411914"/>
              <a:gd name="connsiteY2-6" fmla="*/ 960120 h 960120"/>
              <a:gd name="connsiteX0-7" fmla="*/ 411480 w 412455"/>
              <a:gd name="connsiteY0-8" fmla="*/ 0 h 960120"/>
              <a:gd name="connsiteX1-9" fmla="*/ 262890 w 412455"/>
              <a:gd name="connsiteY1-10" fmla="*/ 617220 h 960120"/>
              <a:gd name="connsiteX2-11" fmla="*/ 0 w 412455"/>
              <a:gd name="connsiteY2-12" fmla="*/ 960120 h 960120"/>
              <a:gd name="connsiteX0-13" fmla="*/ 480060 w 481155"/>
              <a:gd name="connsiteY0-14" fmla="*/ 0 h 914400"/>
              <a:gd name="connsiteX1-15" fmla="*/ 331470 w 481155"/>
              <a:gd name="connsiteY1-16" fmla="*/ 617220 h 914400"/>
              <a:gd name="connsiteX2-17" fmla="*/ 0 w 481155"/>
              <a:gd name="connsiteY2-18" fmla="*/ 914400 h 914400"/>
              <a:gd name="connsiteX0-19" fmla="*/ 480060 w 481155"/>
              <a:gd name="connsiteY0-20" fmla="*/ 0 h 914400"/>
              <a:gd name="connsiteX1-21" fmla="*/ 331470 w 481155"/>
              <a:gd name="connsiteY1-22" fmla="*/ 617220 h 914400"/>
              <a:gd name="connsiteX2-23" fmla="*/ 0 w 481155"/>
              <a:gd name="connsiteY2-24" fmla="*/ 914400 h 914400"/>
              <a:gd name="connsiteX0-25" fmla="*/ 480060 w 480060"/>
              <a:gd name="connsiteY0-26" fmla="*/ 0 h 914400"/>
              <a:gd name="connsiteX1-27" fmla="*/ 331470 w 480060"/>
              <a:gd name="connsiteY1-28" fmla="*/ 617220 h 914400"/>
              <a:gd name="connsiteX2-29" fmla="*/ 0 w 480060"/>
              <a:gd name="connsiteY2-30" fmla="*/ 914400 h 914400"/>
              <a:gd name="connsiteX0-31" fmla="*/ 480060 w 480060"/>
              <a:gd name="connsiteY0-32" fmla="*/ 0 h 914400"/>
              <a:gd name="connsiteX1-33" fmla="*/ 353695 w 480060"/>
              <a:gd name="connsiteY1-34" fmla="*/ 556895 h 914400"/>
              <a:gd name="connsiteX2-35" fmla="*/ 0 w 480060"/>
              <a:gd name="connsiteY2-36" fmla="*/ 914400 h 914400"/>
              <a:gd name="connsiteX0-37" fmla="*/ 313372 w 313372"/>
              <a:gd name="connsiteY0-38" fmla="*/ 0 h 1023938"/>
              <a:gd name="connsiteX1-39" fmla="*/ 187007 w 313372"/>
              <a:gd name="connsiteY1-40" fmla="*/ 556895 h 1023938"/>
              <a:gd name="connsiteX2-41" fmla="*/ 0 w 313372"/>
              <a:gd name="connsiteY2-42" fmla="*/ 1023938 h 1023938"/>
              <a:gd name="connsiteX0-43" fmla="*/ 313372 w 313372"/>
              <a:gd name="connsiteY0-44" fmla="*/ 0 h 1023938"/>
              <a:gd name="connsiteX1-45" fmla="*/ 187007 w 313372"/>
              <a:gd name="connsiteY1-46" fmla="*/ 556895 h 1023938"/>
              <a:gd name="connsiteX2-47" fmla="*/ 0 w 313372"/>
              <a:gd name="connsiteY2-48" fmla="*/ 1023938 h 1023938"/>
              <a:gd name="connsiteX0-49" fmla="*/ 280034 w 280034"/>
              <a:gd name="connsiteY0-50" fmla="*/ 0 h 1014413"/>
              <a:gd name="connsiteX1-51" fmla="*/ 187007 w 280034"/>
              <a:gd name="connsiteY1-52" fmla="*/ 547370 h 1014413"/>
              <a:gd name="connsiteX2-53" fmla="*/ 0 w 280034"/>
              <a:gd name="connsiteY2-54" fmla="*/ 1014413 h 1014413"/>
              <a:gd name="connsiteX0-55" fmla="*/ 280034 w 280034"/>
              <a:gd name="connsiteY0-56" fmla="*/ 0 h 1014413"/>
              <a:gd name="connsiteX1-57" fmla="*/ 187007 w 280034"/>
              <a:gd name="connsiteY1-58" fmla="*/ 547370 h 1014413"/>
              <a:gd name="connsiteX2-59" fmla="*/ 0 w 280034"/>
              <a:gd name="connsiteY2-60" fmla="*/ 1014413 h 1014413"/>
              <a:gd name="connsiteX0-61" fmla="*/ 280034 w 280034"/>
              <a:gd name="connsiteY0-62" fmla="*/ 0 h 1014413"/>
              <a:gd name="connsiteX1-63" fmla="*/ 187007 w 280034"/>
              <a:gd name="connsiteY1-64" fmla="*/ 547370 h 1014413"/>
              <a:gd name="connsiteX2-65" fmla="*/ 0 w 280034"/>
              <a:gd name="connsiteY2-66" fmla="*/ 1014413 h 1014413"/>
              <a:gd name="connsiteX0-67" fmla="*/ 280034 w 280034"/>
              <a:gd name="connsiteY0-68" fmla="*/ 0 h 1014413"/>
              <a:gd name="connsiteX1-69" fmla="*/ 187007 w 280034"/>
              <a:gd name="connsiteY1-70" fmla="*/ 547370 h 1014413"/>
              <a:gd name="connsiteX2-71" fmla="*/ 0 w 280034"/>
              <a:gd name="connsiteY2-72" fmla="*/ 1014413 h 10144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0034" h="1014413">
                <a:moveTo>
                  <a:pt x="280034" y="0"/>
                </a:moveTo>
                <a:cubicBezTo>
                  <a:pt x="259714" y="166370"/>
                  <a:pt x="233679" y="378301"/>
                  <a:pt x="187007" y="547370"/>
                </a:cubicBezTo>
                <a:cubicBezTo>
                  <a:pt x="140335" y="716439"/>
                  <a:pt x="60324" y="887096"/>
                  <a:pt x="0" y="101441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1725277" y="2809875"/>
            <a:ext cx="280034" cy="1014413"/>
          </a:xfrm>
          <a:custGeom>
            <a:avLst/>
            <a:gdLst>
              <a:gd name="connsiteX0" fmla="*/ 137160 w 150358"/>
              <a:gd name="connsiteY0" fmla="*/ 0 h 800100"/>
              <a:gd name="connsiteX1" fmla="*/ 137160 w 150358"/>
              <a:gd name="connsiteY1" fmla="*/ 434340 h 800100"/>
              <a:gd name="connsiteX2" fmla="*/ 0 w 150358"/>
              <a:gd name="connsiteY2" fmla="*/ 800100 h 800100"/>
              <a:gd name="connsiteX0-1" fmla="*/ 411480 w 411914"/>
              <a:gd name="connsiteY0-2" fmla="*/ 0 h 960120"/>
              <a:gd name="connsiteX1-3" fmla="*/ 137160 w 411914"/>
              <a:gd name="connsiteY1-4" fmla="*/ 594360 h 960120"/>
              <a:gd name="connsiteX2-5" fmla="*/ 0 w 411914"/>
              <a:gd name="connsiteY2-6" fmla="*/ 960120 h 960120"/>
              <a:gd name="connsiteX0-7" fmla="*/ 411480 w 412455"/>
              <a:gd name="connsiteY0-8" fmla="*/ 0 h 960120"/>
              <a:gd name="connsiteX1-9" fmla="*/ 262890 w 412455"/>
              <a:gd name="connsiteY1-10" fmla="*/ 617220 h 960120"/>
              <a:gd name="connsiteX2-11" fmla="*/ 0 w 412455"/>
              <a:gd name="connsiteY2-12" fmla="*/ 960120 h 960120"/>
              <a:gd name="connsiteX0-13" fmla="*/ 480060 w 481155"/>
              <a:gd name="connsiteY0-14" fmla="*/ 0 h 914400"/>
              <a:gd name="connsiteX1-15" fmla="*/ 331470 w 481155"/>
              <a:gd name="connsiteY1-16" fmla="*/ 617220 h 914400"/>
              <a:gd name="connsiteX2-17" fmla="*/ 0 w 481155"/>
              <a:gd name="connsiteY2-18" fmla="*/ 914400 h 914400"/>
              <a:gd name="connsiteX0-19" fmla="*/ 480060 w 481155"/>
              <a:gd name="connsiteY0-20" fmla="*/ 0 h 914400"/>
              <a:gd name="connsiteX1-21" fmla="*/ 331470 w 481155"/>
              <a:gd name="connsiteY1-22" fmla="*/ 617220 h 914400"/>
              <a:gd name="connsiteX2-23" fmla="*/ 0 w 481155"/>
              <a:gd name="connsiteY2-24" fmla="*/ 914400 h 914400"/>
              <a:gd name="connsiteX0-25" fmla="*/ 480060 w 480060"/>
              <a:gd name="connsiteY0-26" fmla="*/ 0 h 914400"/>
              <a:gd name="connsiteX1-27" fmla="*/ 331470 w 480060"/>
              <a:gd name="connsiteY1-28" fmla="*/ 617220 h 914400"/>
              <a:gd name="connsiteX2-29" fmla="*/ 0 w 480060"/>
              <a:gd name="connsiteY2-30" fmla="*/ 914400 h 914400"/>
              <a:gd name="connsiteX0-31" fmla="*/ 480060 w 480060"/>
              <a:gd name="connsiteY0-32" fmla="*/ 0 h 914400"/>
              <a:gd name="connsiteX1-33" fmla="*/ 353695 w 480060"/>
              <a:gd name="connsiteY1-34" fmla="*/ 556895 h 914400"/>
              <a:gd name="connsiteX2-35" fmla="*/ 0 w 480060"/>
              <a:gd name="connsiteY2-36" fmla="*/ 914400 h 914400"/>
              <a:gd name="connsiteX0-37" fmla="*/ 313372 w 313372"/>
              <a:gd name="connsiteY0-38" fmla="*/ 0 h 1023938"/>
              <a:gd name="connsiteX1-39" fmla="*/ 187007 w 313372"/>
              <a:gd name="connsiteY1-40" fmla="*/ 556895 h 1023938"/>
              <a:gd name="connsiteX2-41" fmla="*/ 0 w 313372"/>
              <a:gd name="connsiteY2-42" fmla="*/ 1023938 h 1023938"/>
              <a:gd name="connsiteX0-43" fmla="*/ 313372 w 313372"/>
              <a:gd name="connsiteY0-44" fmla="*/ 0 h 1023938"/>
              <a:gd name="connsiteX1-45" fmla="*/ 187007 w 313372"/>
              <a:gd name="connsiteY1-46" fmla="*/ 556895 h 1023938"/>
              <a:gd name="connsiteX2-47" fmla="*/ 0 w 313372"/>
              <a:gd name="connsiteY2-48" fmla="*/ 1023938 h 1023938"/>
              <a:gd name="connsiteX0-49" fmla="*/ 280034 w 280034"/>
              <a:gd name="connsiteY0-50" fmla="*/ 0 h 1014413"/>
              <a:gd name="connsiteX1-51" fmla="*/ 187007 w 280034"/>
              <a:gd name="connsiteY1-52" fmla="*/ 547370 h 1014413"/>
              <a:gd name="connsiteX2-53" fmla="*/ 0 w 280034"/>
              <a:gd name="connsiteY2-54" fmla="*/ 1014413 h 1014413"/>
              <a:gd name="connsiteX0-55" fmla="*/ 280034 w 280034"/>
              <a:gd name="connsiteY0-56" fmla="*/ 0 h 1014413"/>
              <a:gd name="connsiteX1-57" fmla="*/ 187007 w 280034"/>
              <a:gd name="connsiteY1-58" fmla="*/ 547370 h 1014413"/>
              <a:gd name="connsiteX2-59" fmla="*/ 0 w 280034"/>
              <a:gd name="connsiteY2-60" fmla="*/ 1014413 h 1014413"/>
              <a:gd name="connsiteX0-61" fmla="*/ 280034 w 280034"/>
              <a:gd name="connsiteY0-62" fmla="*/ 0 h 1014413"/>
              <a:gd name="connsiteX1-63" fmla="*/ 187007 w 280034"/>
              <a:gd name="connsiteY1-64" fmla="*/ 547370 h 1014413"/>
              <a:gd name="connsiteX2-65" fmla="*/ 0 w 280034"/>
              <a:gd name="connsiteY2-66" fmla="*/ 1014413 h 1014413"/>
              <a:gd name="connsiteX0-67" fmla="*/ 280034 w 280034"/>
              <a:gd name="connsiteY0-68" fmla="*/ 0 h 1014413"/>
              <a:gd name="connsiteX1-69" fmla="*/ 187007 w 280034"/>
              <a:gd name="connsiteY1-70" fmla="*/ 547370 h 1014413"/>
              <a:gd name="connsiteX2-71" fmla="*/ 0 w 280034"/>
              <a:gd name="connsiteY2-72" fmla="*/ 1014413 h 10144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0034" h="1014413">
                <a:moveTo>
                  <a:pt x="280034" y="0"/>
                </a:moveTo>
                <a:cubicBezTo>
                  <a:pt x="259714" y="166370"/>
                  <a:pt x="233679" y="378301"/>
                  <a:pt x="187007" y="547370"/>
                </a:cubicBezTo>
                <a:cubicBezTo>
                  <a:pt x="140335" y="716439"/>
                  <a:pt x="60324" y="887096"/>
                  <a:pt x="0" y="101441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20089648">
            <a:off x="8957978" y="2994174"/>
            <a:ext cx="627315" cy="381970"/>
          </a:xfrm>
          <a:custGeom>
            <a:avLst/>
            <a:gdLst>
              <a:gd name="connsiteX0" fmla="*/ 251460 w 251460"/>
              <a:gd name="connsiteY0" fmla="*/ 0 h 571500"/>
              <a:gd name="connsiteX1" fmla="*/ 205740 w 251460"/>
              <a:gd name="connsiteY1" fmla="*/ 354330 h 571500"/>
              <a:gd name="connsiteX2" fmla="*/ 0 w 251460"/>
              <a:gd name="connsiteY2" fmla="*/ 571500 h 571500"/>
              <a:gd name="connsiteX0-1" fmla="*/ 551497 w 551497"/>
              <a:gd name="connsiteY0-2" fmla="*/ 0 h 433388"/>
              <a:gd name="connsiteX1-3" fmla="*/ 205740 w 551497"/>
              <a:gd name="connsiteY1-4" fmla="*/ 216218 h 433388"/>
              <a:gd name="connsiteX2-5" fmla="*/ 0 w 551497"/>
              <a:gd name="connsiteY2-6" fmla="*/ 433388 h 433388"/>
              <a:gd name="connsiteX0-7" fmla="*/ 551497 w 551497"/>
              <a:gd name="connsiteY0-8" fmla="*/ 0 h 433388"/>
              <a:gd name="connsiteX1-9" fmla="*/ 205740 w 551497"/>
              <a:gd name="connsiteY1-10" fmla="*/ 216218 h 433388"/>
              <a:gd name="connsiteX2-11" fmla="*/ 0 w 551497"/>
              <a:gd name="connsiteY2-12" fmla="*/ 433388 h 433388"/>
              <a:gd name="connsiteX0-13" fmla="*/ 551497 w 551497"/>
              <a:gd name="connsiteY0-14" fmla="*/ 0 h 433388"/>
              <a:gd name="connsiteX1-15" fmla="*/ 253365 w 551497"/>
              <a:gd name="connsiteY1-16" fmla="*/ 263843 h 433388"/>
              <a:gd name="connsiteX2-17" fmla="*/ 0 w 551497"/>
              <a:gd name="connsiteY2-18" fmla="*/ 433388 h 433388"/>
              <a:gd name="connsiteX0-19" fmla="*/ 597143 w 597143"/>
              <a:gd name="connsiteY0-20" fmla="*/ 0 h 396150"/>
              <a:gd name="connsiteX1-21" fmla="*/ 253365 w 597143"/>
              <a:gd name="connsiteY1-22" fmla="*/ 226605 h 396150"/>
              <a:gd name="connsiteX2-23" fmla="*/ 0 w 597143"/>
              <a:gd name="connsiteY2-24" fmla="*/ 396150 h 396150"/>
              <a:gd name="connsiteX0-25" fmla="*/ 597143 w 597143"/>
              <a:gd name="connsiteY0-26" fmla="*/ 0 h 396150"/>
              <a:gd name="connsiteX1-27" fmla="*/ 253365 w 597143"/>
              <a:gd name="connsiteY1-28" fmla="*/ 226605 h 396150"/>
              <a:gd name="connsiteX2-29" fmla="*/ 0 w 597143"/>
              <a:gd name="connsiteY2-30" fmla="*/ 396150 h 396150"/>
              <a:gd name="connsiteX0-31" fmla="*/ 597143 w 597143"/>
              <a:gd name="connsiteY0-32" fmla="*/ 0 h 396150"/>
              <a:gd name="connsiteX1-33" fmla="*/ 253365 w 597143"/>
              <a:gd name="connsiteY1-34" fmla="*/ 226605 h 396150"/>
              <a:gd name="connsiteX2-35" fmla="*/ 0 w 597143"/>
              <a:gd name="connsiteY2-36" fmla="*/ 396150 h 396150"/>
              <a:gd name="connsiteX0-37" fmla="*/ 627315 w 627315"/>
              <a:gd name="connsiteY0-38" fmla="*/ 0 h 381970"/>
              <a:gd name="connsiteX1-39" fmla="*/ 283537 w 627315"/>
              <a:gd name="connsiteY1-40" fmla="*/ 226605 h 381970"/>
              <a:gd name="connsiteX2-41" fmla="*/ 0 w 627315"/>
              <a:gd name="connsiteY2-42" fmla="*/ 381970 h 381970"/>
              <a:gd name="connsiteX0-43" fmla="*/ 627315 w 627315"/>
              <a:gd name="connsiteY0-44" fmla="*/ 0 h 381970"/>
              <a:gd name="connsiteX1-45" fmla="*/ 307632 w 627315"/>
              <a:gd name="connsiteY1-46" fmla="*/ 253715 h 381970"/>
              <a:gd name="connsiteX2-47" fmla="*/ 0 w 627315"/>
              <a:gd name="connsiteY2-48" fmla="*/ 381970 h 381970"/>
              <a:gd name="connsiteX0-49" fmla="*/ 627315 w 627315"/>
              <a:gd name="connsiteY0-50" fmla="*/ 0 h 381970"/>
              <a:gd name="connsiteX1-51" fmla="*/ 307632 w 627315"/>
              <a:gd name="connsiteY1-52" fmla="*/ 253715 h 381970"/>
              <a:gd name="connsiteX2-53" fmla="*/ 0 w 627315"/>
              <a:gd name="connsiteY2-54" fmla="*/ 381970 h 3819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27315" h="381970">
                <a:moveTo>
                  <a:pt x="627315" y="0"/>
                </a:moveTo>
                <a:cubicBezTo>
                  <a:pt x="487791" y="124844"/>
                  <a:pt x="412185" y="190053"/>
                  <a:pt x="307632" y="253715"/>
                </a:cubicBezTo>
                <a:cubicBezTo>
                  <a:pt x="203080" y="317377"/>
                  <a:pt x="114630" y="352171"/>
                  <a:pt x="0" y="38197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0058400" y="3192780"/>
            <a:ext cx="816610" cy="1596390"/>
          </a:xfrm>
          <a:custGeom>
            <a:avLst/>
            <a:gdLst>
              <a:gd name="connsiteX0" fmla="*/ 594360 w 594360"/>
              <a:gd name="connsiteY0" fmla="*/ 0 h 1577340"/>
              <a:gd name="connsiteX1" fmla="*/ 434340 w 594360"/>
              <a:gd name="connsiteY1" fmla="*/ 925830 h 1577340"/>
              <a:gd name="connsiteX2" fmla="*/ 0 w 594360"/>
              <a:gd name="connsiteY2" fmla="*/ 1577340 h 1577340"/>
              <a:gd name="connsiteX0-1" fmla="*/ 816610 w 816610"/>
              <a:gd name="connsiteY0-2" fmla="*/ 0 h 1596390"/>
              <a:gd name="connsiteX1-3" fmla="*/ 434340 w 816610"/>
              <a:gd name="connsiteY1-4" fmla="*/ 944880 h 1596390"/>
              <a:gd name="connsiteX2-5" fmla="*/ 0 w 816610"/>
              <a:gd name="connsiteY2-6" fmla="*/ 1596390 h 1596390"/>
              <a:gd name="connsiteX0-7" fmla="*/ 816610 w 816610"/>
              <a:gd name="connsiteY0-8" fmla="*/ 0 h 1596390"/>
              <a:gd name="connsiteX1-9" fmla="*/ 434340 w 816610"/>
              <a:gd name="connsiteY1-10" fmla="*/ 944880 h 1596390"/>
              <a:gd name="connsiteX2-11" fmla="*/ 0 w 816610"/>
              <a:gd name="connsiteY2-12" fmla="*/ 1596390 h 1596390"/>
              <a:gd name="connsiteX0-13" fmla="*/ 816610 w 816610"/>
              <a:gd name="connsiteY0-14" fmla="*/ 0 h 1596390"/>
              <a:gd name="connsiteX1-15" fmla="*/ 434340 w 816610"/>
              <a:gd name="connsiteY1-16" fmla="*/ 944880 h 1596390"/>
              <a:gd name="connsiteX2-17" fmla="*/ 0 w 816610"/>
              <a:gd name="connsiteY2-18" fmla="*/ 1596390 h 1596390"/>
              <a:gd name="connsiteX0-19" fmla="*/ 816610 w 816610"/>
              <a:gd name="connsiteY0-20" fmla="*/ 0 h 1596390"/>
              <a:gd name="connsiteX1-21" fmla="*/ 434340 w 816610"/>
              <a:gd name="connsiteY1-22" fmla="*/ 944880 h 1596390"/>
              <a:gd name="connsiteX2-23" fmla="*/ 0 w 816610"/>
              <a:gd name="connsiteY2-24" fmla="*/ 1596390 h 1596390"/>
              <a:gd name="connsiteX0-25" fmla="*/ 816610 w 816610"/>
              <a:gd name="connsiteY0-26" fmla="*/ 0 h 1596390"/>
              <a:gd name="connsiteX1-27" fmla="*/ 434340 w 816610"/>
              <a:gd name="connsiteY1-28" fmla="*/ 944880 h 1596390"/>
              <a:gd name="connsiteX2-29" fmla="*/ 0 w 816610"/>
              <a:gd name="connsiteY2-30" fmla="*/ 1596390 h 1596390"/>
              <a:gd name="connsiteX0-31" fmla="*/ 816610 w 816610"/>
              <a:gd name="connsiteY0-32" fmla="*/ 0 h 1596390"/>
              <a:gd name="connsiteX1-33" fmla="*/ 434340 w 816610"/>
              <a:gd name="connsiteY1-34" fmla="*/ 944880 h 1596390"/>
              <a:gd name="connsiteX2-35" fmla="*/ 0 w 816610"/>
              <a:gd name="connsiteY2-36" fmla="*/ 1596390 h 15963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16610" h="1596390">
                <a:moveTo>
                  <a:pt x="816610" y="0"/>
                </a:moveTo>
                <a:cubicBezTo>
                  <a:pt x="722630" y="331470"/>
                  <a:pt x="608542" y="621665"/>
                  <a:pt x="434340" y="944880"/>
                </a:cubicBezTo>
                <a:cubicBezTo>
                  <a:pt x="260138" y="1268095"/>
                  <a:pt x="161290" y="1389380"/>
                  <a:pt x="0" y="159639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8528085" y="3178810"/>
            <a:ext cx="1673825" cy="2003021"/>
          </a:xfrm>
          <a:custGeom>
            <a:avLst/>
            <a:gdLst>
              <a:gd name="connsiteX0" fmla="*/ 1828800 w 1828800"/>
              <a:gd name="connsiteY0" fmla="*/ 0 h 2068830"/>
              <a:gd name="connsiteX1" fmla="*/ 1325880 w 1828800"/>
              <a:gd name="connsiteY1" fmla="*/ 1371600 h 2068830"/>
              <a:gd name="connsiteX2" fmla="*/ 0 w 1828800"/>
              <a:gd name="connsiteY2" fmla="*/ 2068830 h 2068830"/>
              <a:gd name="connsiteX0-1" fmla="*/ 2120900 w 2120900"/>
              <a:gd name="connsiteY0-2" fmla="*/ 0 h 1998980"/>
              <a:gd name="connsiteX1-3" fmla="*/ 1325880 w 2120900"/>
              <a:gd name="connsiteY1-4" fmla="*/ 1301750 h 1998980"/>
              <a:gd name="connsiteX2-5" fmla="*/ 0 w 2120900"/>
              <a:gd name="connsiteY2-6" fmla="*/ 1998980 h 1998980"/>
              <a:gd name="connsiteX0-7" fmla="*/ 2120900 w 2120900"/>
              <a:gd name="connsiteY0-8" fmla="*/ 0 h 1998980"/>
              <a:gd name="connsiteX1-9" fmla="*/ 1325880 w 2120900"/>
              <a:gd name="connsiteY1-10" fmla="*/ 1301750 h 1998980"/>
              <a:gd name="connsiteX2-11" fmla="*/ 0 w 2120900"/>
              <a:gd name="connsiteY2-12" fmla="*/ 1998980 h 1998980"/>
              <a:gd name="connsiteX0-13" fmla="*/ 1921008 w 1921008"/>
              <a:gd name="connsiteY0-14" fmla="*/ 0 h 2298818"/>
              <a:gd name="connsiteX1-15" fmla="*/ 1125988 w 1921008"/>
              <a:gd name="connsiteY1-16" fmla="*/ 1301750 h 2298818"/>
              <a:gd name="connsiteX2-17" fmla="*/ 0 w 1921008"/>
              <a:gd name="connsiteY2-18" fmla="*/ 2298818 h 2298818"/>
              <a:gd name="connsiteX0-19" fmla="*/ 1921008 w 1921008"/>
              <a:gd name="connsiteY0-20" fmla="*/ 0 h 2298818"/>
              <a:gd name="connsiteX1-21" fmla="*/ 1125988 w 1921008"/>
              <a:gd name="connsiteY1-22" fmla="*/ 1301750 h 2298818"/>
              <a:gd name="connsiteX2-23" fmla="*/ 0 w 1921008"/>
              <a:gd name="connsiteY2-24" fmla="*/ 2298818 h 2298818"/>
              <a:gd name="connsiteX0-25" fmla="*/ 1921008 w 1921008"/>
              <a:gd name="connsiteY0-26" fmla="*/ 0 h 2298818"/>
              <a:gd name="connsiteX1-27" fmla="*/ 1125988 w 1921008"/>
              <a:gd name="connsiteY1-28" fmla="*/ 1301750 h 2298818"/>
              <a:gd name="connsiteX2-29" fmla="*/ 0 w 1921008"/>
              <a:gd name="connsiteY2-30" fmla="*/ 2298818 h 2298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921008" h="2298818">
                <a:moveTo>
                  <a:pt x="1921008" y="0"/>
                </a:moveTo>
                <a:cubicBezTo>
                  <a:pt x="1696602" y="546711"/>
                  <a:pt x="1446156" y="918614"/>
                  <a:pt x="1125988" y="1301750"/>
                </a:cubicBezTo>
                <a:cubicBezTo>
                  <a:pt x="805820" y="1684886"/>
                  <a:pt x="460567" y="2006001"/>
                  <a:pt x="0" y="2298818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085196" y="2537460"/>
            <a:ext cx="2795913" cy="1916895"/>
          </a:xfrm>
          <a:custGeom>
            <a:avLst/>
            <a:gdLst>
              <a:gd name="connsiteX0" fmla="*/ 3017520 w 3017520"/>
              <a:gd name="connsiteY0" fmla="*/ 0 h 2068830"/>
              <a:gd name="connsiteX1" fmla="*/ 1783080 w 3017520"/>
              <a:gd name="connsiteY1" fmla="*/ 1371600 h 2068830"/>
              <a:gd name="connsiteX2" fmla="*/ 0 w 3017520"/>
              <a:gd name="connsiteY2" fmla="*/ 2068830 h 2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7520" h="2068830">
                <a:moveTo>
                  <a:pt x="3017520" y="0"/>
                </a:moveTo>
                <a:cubicBezTo>
                  <a:pt x="2651760" y="513397"/>
                  <a:pt x="2286000" y="1026795"/>
                  <a:pt x="1783080" y="1371600"/>
                </a:cubicBezTo>
                <a:cubicBezTo>
                  <a:pt x="1280160" y="1716405"/>
                  <a:pt x="640080" y="1892617"/>
                  <a:pt x="0" y="206883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3808013" y="2411729"/>
            <a:ext cx="4943302" cy="1575181"/>
          </a:xfrm>
          <a:custGeom>
            <a:avLst/>
            <a:gdLst>
              <a:gd name="connsiteX0" fmla="*/ 4846320 w 4846320"/>
              <a:gd name="connsiteY0" fmla="*/ 0 h 1609088"/>
              <a:gd name="connsiteX1" fmla="*/ 2846070 w 4846320"/>
              <a:gd name="connsiteY1" fmla="*/ 1474470 h 1609088"/>
              <a:gd name="connsiteX2" fmla="*/ 0 w 4846320"/>
              <a:gd name="connsiteY2" fmla="*/ 1451610 h 1609088"/>
              <a:gd name="connsiteX0-1" fmla="*/ 4846320 w 4846320"/>
              <a:gd name="connsiteY0-2" fmla="*/ 0 h 1563027"/>
              <a:gd name="connsiteX1-3" fmla="*/ 2846070 w 4846320"/>
              <a:gd name="connsiteY1-4" fmla="*/ 1474470 h 1563027"/>
              <a:gd name="connsiteX2-5" fmla="*/ 1348740 w 4846320"/>
              <a:gd name="connsiteY2-6" fmla="*/ 1402080 h 1563027"/>
              <a:gd name="connsiteX3" fmla="*/ 0 w 4846320"/>
              <a:gd name="connsiteY3" fmla="*/ 1451610 h 1563027"/>
              <a:gd name="connsiteX0-7" fmla="*/ 4846320 w 4846320"/>
              <a:gd name="connsiteY0-8" fmla="*/ 0 h 1543835"/>
              <a:gd name="connsiteX1-9" fmla="*/ 2846070 w 4846320"/>
              <a:gd name="connsiteY1-10" fmla="*/ 1474470 h 1543835"/>
              <a:gd name="connsiteX2-11" fmla="*/ 1051560 w 4846320"/>
              <a:gd name="connsiteY2-12" fmla="*/ 1318260 h 1543835"/>
              <a:gd name="connsiteX3-13" fmla="*/ 0 w 4846320"/>
              <a:gd name="connsiteY3-14" fmla="*/ 1451610 h 1543835"/>
              <a:gd name="connsiteX0-15" fmla="*/ 4846320 w 4846320"/>
              <a:gd name="connsiteY0-16" fmla="*/ 0 h 1543835"/>
              <a:gd name="connsiteX1-17" fmla="*/ 2846070 w 4846320"/>
              <a:gd name="connsiteY1-18" fmla="*/ 1474470 h 1543835"/>
              <a:gd name="connsiteX2-19" fmla="*/ 1051560 w 4846320"/>
              <a:gd name="connsiteY2-20" fmla="*/ 1318260 h 1543835"/>
              <a:gd name="connsiteX3-21" fmla="*/ 0 w 4846320"/>
              <a:gd name="connsiteY3-22" fmla="*/ 1451610 h 1543835"/>
              <a:gd name="connsiteX0-23" fmla="*/ 4846320 w 4846320"/>
              <a:gd name="connsiteY0-24" fmla="*/ 0 h 1543835"/>
              <a:gd name="connsiteX1-25" fmla="*/ 2846070 w 4846320"/>
              <a:gd name="connsiteY1-26" fmla="*/ 1474470 h 1543835"/>
              <a:gd name="connsiteX2-27" fmla="*/ 1051560 w 4846320"/>
              <a:gd name="connsiteY2-28" fmla="*/ 1318260 h 1543835"/>
              <a:gd name="connsiteX3-29" fmla="*/ 0 w 4846320"/>
              <a:gd name="connsiteY3-30" fmla="*/ 1451610 h 1543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</a:cxnLst>
            <a:rect l="l" t="t" r="r" b="b"/>
            <a:pathLst>
              <a:path w="4846320" h="1543835">
                <a:moveTo>
                  <a:pt x="4846320" y="0"/>
                </a:moveTo>
                <a:cubicBezTo>
                  <a:pt x="4250055" y="616267"/>
                  <a:pt x="3478530" y="1254760"/>
                  <a:pt x="2846070" y="1474470"/>
                </a:cubicBezTo>
                <a:cubicBezTo>
                  <a:pt x="2213610" y="1694180"/>
                  <a:pt x="1525905" y="1322070"/>
                  <a:pt x="1051560" y="1318260"/>
                </a:cubicBezTo>
                <a:cubicBezTo>
                  <a:pt x="546735" y="1253490"/>
                  <a:pt x="262890" y="1307465"/>
                  <a:pt x="0" y="14516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335935" y="2159344"/>
            <a:ext cx="3203580" cy="661153"/>
          </a:xfrm>
          <a:custGeom>
            <a:avLst/>
            <a:gdLst>
              <a:gd name="connsiteX0" fmla="*/ 3006090 w 3006090"/>
              <a:gd name="connsiteY0" fmla="*/ 0 h 765810"/>
              <a:gd name="connsiteX1" fmla="*/ 1920240 w 3006090"/>
              <a:gd name="connsiteY1" fmla="*/ 560070 h 765810"/>
              <a:gd name="connsiteX2" fmla="*/ 0 w 3006090"/>
              <a:gd name="connsiteY2" fmla="*/ 765810 h 765810"/>
              <a:gd name="connsiteX0-1" fmla="*/ 3107690 w 3107690"/>
              <a:gd name="connsiteY0-2" fmla="*/ 0 h 575356"/>
              <a:gd name="connsiteX1-3" fmla="*/ 2021840 w 3107690"/>
              <a:gd name="connsiteY1-4" fmla="*/ 560070 h 575356"/>
              <a:gd name="connsiteX2-5" fmla="*/ 0 w 3107690"/>
              <a:gd name="connsiteY2-6" fmla="*/ 448310 h 575356"/>
              <a:gd name="connsiteX0-7" fmla="*/ 3107690 w 3107690"/>
              <a:gd name="connsiteY0-8" fmla="*/ 0 h 615138"/>
              <a:gd name="connsiteX1-9" fmla="*/ 2021840 w 3107690"/>
              <a:gd name="connsiteY1-10" fmla="*/ 560070 h 615138"/>
              <a:gd name="connsiteX2-11" fmla="*/ 0 w 3107690"/>
              <a:gd name="connsiteY2-12" fmla="*/ 448310 h 615138"/>
              <a:gd name="connsiteX0-13" fmla="*/ 3107690 w 3107690"/>
              <a:gd name="connsiteY0-14" fmla="*/ 0 h 700860"/>
              <a:gd name="connsiteX1-15" fmla="*/ 1247140 w 3107690"/>
              <a:gd name="connsiteY1-16" fmla="*/ 674370 h 700860"/>
              <a:gd name="connsiteX2-17" fmla="*/ 0 w 3107690"/>
              <a:gd name="connsiteY2-18" fmla="*/ 448310 h 700860"/>
              <a:gd name="connsiteX0-19" fmla="*/ 3107690 w 3107690"/>
              <a:gd name="connsiteY0-20" fmla="*/ 0 h 640443"/>
              <a:gd name="connsiteX1-21" fmla="*/ 1412240 w 3107690"/>
              <a:gd name="connsiteY1-22" fmla="*/ 598170 h 640443"/>
              <a:gd name="connsiteX2-23" fmla="*/ 0 w 3107690"/>
              <a:gd name="connsiteY2-24" fmla="*/ 448310 h 640443"/>
              <a:gd name="connsiteX0-25" fmla="*/ 3107690 w 3107690"/>
              <a:gd name="connsiteY0-26" fmla="*/ 0 h 623573"/>
              <a:gd name="connsiteX1-27" fmla="*/ 1412240 w 3107690"/>
              <a:gd name="connsiteY1-28" fmla="*/ 598170 h 623573"/>
              <a:gd name="connsiteX2-29" fmla="*/ 0 w 3107690"/>
              <a:gd name="connsiteY2-30" fmla="*/ 448310 h 623573"/>
              <a:gd name="connsiteX0-31" fmla="*/ 3107690 w 3107690"/>
              <a:gd name="connsiteY0-32" fmla="*/ 0 h 615410"/>
              <a:gd name="connsiteX1-33" fmla="*/ 1412240 w 3107690"/>
              <a:gd name="connsiteY1-34" fmla="*/ 598170 h 615410"/>
              <a:gd name="connsiteX2-35" fmla="*/ 0 w 3107690"/>
              <a:gd name="connsiteY2-36" fmla="*/ 448310 h 6154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107690" h="615410">
                <a:moveTo>
                  <a:pt x="3107690" y="0"/>
                </a:moveTo>
                <a:cubicBezTo>
                  <a:pt x="2815272" y="216217"/>
                  <a:pt x="1980988" y="561552"/>
                  <a:pt x="1412240" y="598170"/>
                </a:cubicBezTo>
                <a:cubicBezTo>
                  <a:pt x="843492" y="634788"/>
                  <a:pt x="671512" y="625157"/>
                  <a:pt x="0" y="4483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2057400" y="1457956"/>
            <a:ext cx="6252210" cy="953773"/>
          </a:xfrm>
          <a:custGeom>
            <a:avLst/>
            <a:gdLst>
              <a:gd name="connsiteX0" fmla="*/ 6252210 w 6252210"/>
              <a:gd name="connsiteY0" fmla="*/ 0 h 514350"/>
              <a:gd name="connsiteX1" fmla="*/ 4343400 w 6252210"/>
              <a:gd name="connsiteY1" fmla="*/ 502920 h 514350"/>
              <a:gd name="connsiteX2" fmla="*/ 1600200 w 6252210"/>
              <a:gd name="connsiteY2" fmla="*/ 68580 h 514350"/>
              <a:gd name="connsiteX3" fmla="*/ 0 w 6252210"/>
              <a:gd name="connsiteY3" fmla="*/ 514350 h 514350"/>
              <a:gd name="connsiteX0-1" fmla="*/ 6252210 w 6252210"/>
              <a:gd name="connsiteY0-2" fmla="*/ 439423 h 953773"/>
              <a:gd name="connsiteX1-3" fmla="*/ 4343400 w 6252210"/>
              <a:gd name="connsiteY1-4" fmla="*/ 942343 h 953773"/>
              <a:gd name="connsiteX2-5" fmla="*/ 1562100 w 6252210"/>
              <a:gd name="connsiteY2-6" fmla="*/ 3 h 953773"/>
              <a:gd name="connsiteX3-7" fmla="*/ 0 w 6252210"/>
              <a:gd name="connsiteY3-8" fmla="*/ 953773 h 953773"/>
              <a:gd name="connsiteX0-9" fmla="*/ 6252210 w 6252210"/>
              <a:gd name="connsiteY0-10" fmla="*/ 439423 h 953773"/>
              <a:gd name="connsiteX1-11" fmla="*/ 4343400 w 6252210"/>
              <a:gd name="connsiteY1-12" fmla="*/ 942343 h 953773"/>
              <a:gd name="connsiteX2-13" fmla="*/ 1562100 w 6252210"/>
              <a:gd name="connsiteY2-14" fmla="*/ 3 h 953773"/>
              <a:gd name="connsiteX3-15" fmla="*/ 0 w 6252210"/>
              <a:gd name="connsiteY3-16" fmla="*/ 953773 h 9537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252210" h="953773">
                <a:moveTo>
                  <a:pt x="6252210" y="439423"/>
                </a:moveTo>
                <a:cubicBezTo>
                  <a:pt x="5685472" y="685168"/>
                  <a:pt x="5125085" y="1015580"/>
                  <a:pt x="4343400" y="942343"/>
                </a:cubicBezTo>
                <a:cubicBezTo>
                  <a:pt x="3561715" y="869106"/>
                  <a:pt x="2286000" y="-1902"/>
                  <a:pt x="1562100" y="3"/>
                </a:cubicBezTo>
                <a:cubicBezTo>
                  <a:pt x="838200" y="1908"/>
                  <a:pt x="285750" y="554040"/>
                  <a:pt x="0" y="95377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747610" y="2067904"/>
            <a:ext cx="1816382" cy="1756322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180562" y="3325146"/>
            <a:ext cx="1530783" cy="147552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847881" y="3618721"/>
            <a:ext cx="1453803" cy="1453803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5192311" y="4112405"/>
            <a:ext cx="1239510" cy="123951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9325788" y="4644102"/>
            <a:ext cx="1175038" cy="117503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2681922" y="3607844"/>
            <a:ext cx="1246981" cy="1246981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1266061" y="1861158"/>
            <a:ext cx="1399510" cy="139951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6501289" y="769105"/>
            <a:ext cx="1335295" cy="1335295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7446046" y="4776788"/>
            <a:ext cx="1258979" cy="1258979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7927498" y="-1886883"/>
            <a:ext cx="5397500" cy="5397500"/>
          </a:xfrm>
          <a:prstGeom prst="ellipse">
            <a:avLst/>
          </a:prstGeom>
          <a:solidFill>
            <a:srgbClr val="00AB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05779" y="1157212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stay </a:t>
            </a:r>
            <a:endParaRPr lang="en-US" altLang="zh-CN" sz="1800" b="1" spc="115" dirty="0">
              <a:effectLst/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1800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happy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1314387" y="2292948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675271" y="3949721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189319" y="4466004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431729" y="5123099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294380" y="4980989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944430" y="4110284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119517" y="298435"/>
            <a:ext cx="1791992" cy="833713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81155" y="669810"/>
            <a:ext cx="36192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Why is interpersonal relationship so important?</a:t>
            </a:r>
            <a:endParaRPr lang="zh-CN" altLang="en-US" sz="2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8125"/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87" y="2061066"/>
            <a:ext cx="6350000" cy="4470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15678" y="678730"/>
            <a:ext cx="191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spc="115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 reach out to help you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8125"/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94" y="2964878"/>
            <a:ext cx="4762500" cy="3171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56701" y="838986"/>
            <a:ext cx="167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spc="115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accompany you to talk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8125"/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rot="3254357">
            <a:off x="7769658" y="861514"/>
            <a:ext cx="280034" cy="1014413"/>
          </a:xfrm>
          <a:custGeom>
            <a:avLst/>
            <a:gdLst>
              <a:gd name="connsiteX0" fmla="*/ 137160 w 150358"/>
              <a:gd name="connsiteY0" fmla="*/ 0 h 800100"/>
              <a:gd name="connsiteX1" fmla="*/ 137160 w 150358"/>
              <a:gd name="connsiteY1" fmla="*/ 434340 h 800100"/>
              <a:gd name="connsiteX2" fmla="*/ 0 w 150358"/>
              <a:gd name="connsiteY2" fmla="*/ 800100 h 800100"/>
              <a:gd name="connsiteX0-1" fmla="*/ 411480 w 411914"/>
              <a:gd name="connsiteY0-2" fmla="*/ 0 h 960120"/>
              <a:gd name="connsiteX1-3" fmla="*/ 137160 w 411914"/>
              <a:gd name="connsiteY1-4" fmla="*/ 594360 h 960120"/>
              <a:gd name="connsiteX2-5" fmla="*/ 0 w 411914"/>
              <a:gd name="connsiteY2-6" fmla="*/ 960120 h 960120"/>
              <a:gd name="connsiteX0-7" fmla="*/ 411480 w 412455"/>
              <a:gd name="connsiteY0-8" fmla="*/ 0 h 960120"/>
              <a:gd name="connsiteX1-9" fmla="*/ 262890 w 412455"/>
              <a:gd name="connsiteY1-10" fmla="*/ 617220 h 960120"/>
              <a:gd name="connsiteX2-11" fmla="*/ 0 w 412455"/>
              <a:gd name="connsiteY2-12" fmla="*/ 960120 h 960120"/>
              <a:gd name="connsiteX0-13" fmla="*/ 480060 w 481155"/>
              <a:gd name="connsiteY0-14" fmla="*/ 0 h 914400"/>
              <a:gd name="connsiteX1-15" fmla="*/ 331470 w 481155"/>
              <a:gd name="connsiteY1-16" fmla="*/ 617220 h 914400"/>
              <a:gd name="connsiteX2-17" fmla="*/ 0 w 481155"/>
              <a:gd name="connsiteY2-18" fmla="*/ 914400 h 914400"/>
              <a:gd name="connsiteX0-19" fmla="*/ 480060 w 481155"/>
              <a:gd name="connsiteY0-20" fmla="*/ 0 h 914400"/>
              <a:gd name="connsiteX1-21" fmla="*/ 331470 w 481155"/>
              <a:gd name="connsiteY1-22" fmla="*/ 617220 h 914400"/>
              <a:gd name="connsiteX2-23" fmla="*/ 0 w 481155"/>
              <a:gd name="connsiteY2-24" fmla="*/ 914400 h 914400"/>
              <a:gd name="connsiteX0-25" fmla="*/ 480060 w 480060"/>
              <a:gd name="connsiteY0-26" fmla="*/ 0 h 914400"/>
              <a:gd name="connsiteX1-27" fmla="*/ 331470 w 480060"/>
              <a:gd name="connsiteY1-28" fmla="*/ 617220 h 914400"/>
              <a:gd name="connsiteX2-29" fmla="*/ 0 w 480060"/>
              <a:gd name="connsiteY2-30" fmla="*/ 914400 h 914400"/>
              <a:gd name="connsiteX0-31" fmla="*/ 480060 w 480060"/>
              <a:gd name="connsiteY0-32" fmla="*/ 0 h 914400"/>
              <a:gd name="connsiteX1-33" fmla="*/ 353695 w 480060"/>
              <a:gd name="connsiteY1-34" fmla="*/ 556895 h 914400"/>
              <a:gd name="connsiteX2-35" fmla="*/ 0 w 480060"/>
              <a:gd name="connsiteY2-36" fmla="*/ 914400 h 914400"/>
              <a:gd name="connsiteX0-37" fmla="*/ 313372 w 313372"/>
              <a:gd name="connsiteY0-38" fmla="*/ 0 h 1023938"/>
              <a:gd name="connsiteX1-39" fmla="*/ 187007 w 313372"/>
              <a:gd name="connsiteY1-40" fmla="*/ 556895 h 1023938"/>
              <a:gd name="connsiteX2-41" fmla="*/ 0 w 313372"/>
              <a:gd name="connsiteY2-42" fmla="*/ 1023938 h 1023938"/>
              <a:gd name="connsiteX0-43" fmla="*/ 313372 w 313372"/>
              <a:gd name="connsiteY0-44" fmla="*/ 0 h 1023938"/>
              <a:gd name="connsiteX1-45" fmla="*/ 187007 w 313372"/>
              <a:gd name="connsiteY1-46" fmla="*/ 556895 h 1023938"/>
              <a:gd name="connsiteX2-47" fmla="*/ 0 w 313372"/>
              <a:gd name="connsiteY2-48" fmla="*/ 1023938 h 1023938"/>
              <a:gd name="connsiteX0-49" fmla="*/ 280034 w 280034"/>
              <a:gd name="connsiteY0-50" fmla="*/ 0 h 1014413"/>
              <a:gd name="connsiteX1-51" fmla="*/ 187007 w 280034"/>
              <a:gd name="connsiteY1-52" fmla="*/ 547370 h 1014413"/>
              <a:gd name="connsiteX2-53" fmla="*/ 0 w 280034"/>
              <a:gd name="connsiteY2-54" fmla="*/ 1014413 h 1014413"/>
              <a:gd name="connsiteX0-55" fmla="*/ 280034 w 280034"/>
              <a:gd name="connsiteY0-56" fmla="*/ 0 h 1014413"/>
              <a:gd name="connsiteX1-57" fmla="*/ 187007 w 280034"/>
              <a:gd name="connsiteY1-58" fmla="*/ 547370 h 1014413"/>
              <a:gd name="connsiteX2-59" fmla="*/ 0 w 280034"/>
              <a:gd name="connsiteY2-60" fmla="*/ 1014413 h 1014413"/>
              <a:gd name="connsiteX0-61" fmla="*/ 280034 w 280034"/>
              <a:gd name="connsiteY0-62" fmla="*/ 0 h 1014413"/>
              <a:gd name="connsiteX1-63" fmla="*/ 187007 w 280034"/>
              <a:gd name="connsiteY1-64" fmla="*/ 547370 h 1014413"/>
              <a:gd name="connsiteX2-65" fmla="*/ 0 w 280034"/>
              <a:gd name="connsiteY2-66" fmla="*/ 1014413 h 1014413"/>
              <a:gd name="connsiteX0-67" fmla="*/ 280034 w 280034"/>
              <a:gd name="connsiteY0-68" fmla="*/ 0 h 1014413"/>
              <a:gd name="connsiteX1-69" fmla="*/ 187007 w 280034"/>
              <a:gd name="connsiteY1-70" fmla="*/ 547370 h 1014413"/>
              <a:gd name="connsiteX2-71" fmla="*/ 0 w 280034"/>
              <a:gd name="connsiteY2-72" fmla="*/ 1014413 h 10144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0034" h="1014413">
                <a:moveTo>
                  <a:pt x="280034" y="0"/>
                </a:moveTo>
                <a:cubicBezTo>
                  <a:pt x="259714" y="166370"/>
                  <a:pt x="233679" y="378301"/>
                  <a:pt x="187007" y="547370"/>
                </a:cubicBezTo>
                <a:cubicBezTo>
                  <a:pt x="140335" y="716439"/>
                  <a:pt x="60324" y="887096"/>
                  <a:pt x="0" y="101441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1725277" y="2809875"/>
            <a:ext cx="280034" cy="1014413"/>
          </a:xfrm>
          <a:custGeom>
            <a:avLst/>
            <a:gdLst>
              <a:gd name="connsiteX0" fmla="*/ 137160 w 150358"/>
              <a:gd name="connsiteY0" fmla="*/ 0 h 800100"/>
              <a:gd name="connsiteX1" fmla="*/ 137160 w 150358"/>
              <a:gd name="connsiteY1" fmla="*/ 434340 h 800100"/>
              <a:gd name="connsiteX2" fmla="*/ 0 w 150358"/>
              <a:gd name="connsiteY2" fmla="*/ 800100 h 800100"/>
              <a:gd name="connsiteX0-1" fmla="*/ 411480 w 411914"/>
              <a:gd name="connsiteY0-2" fmla="*/ 0 h 960120"/>
              <a:gd name="connsiteX1-3" fmla="*/ 137160 w 411914"/>
              <a:gd name="connsiteY1-4" fmla="*/ 594360 h 960120"/>
              <a:gd name="connsiteX2-5" fmla="*/ 0 w 411914"/>
              <a:gd name="connsiteY2-6" fmla="*/ 960120 h 960120"/>
              <a:gd name="connsiteX0-7" fmla="*/ 411480 w 412455"/>
              <a:gd name="connsiteY0-8" fmla="*/ 0 h 960120"/>
              <a:gd name="connsiteX1-9" fmla="*/ 262890 w 412455"/>
              <a:gd name="connsiteY1-10" fmla="*/ 617220 h 960120"/>
              <a:gd name="connsiteX2-11" fmla="*/ 0 w 412455"/>
              <a:gd name="connsiteY2-12" fmla="*/ 960120 h 960120"/>
              <a:gd name="connsiteX0-13" fmla="*/ 480060 w 481155"/>
              <a:gd name="connsiteY0-14" fmla="*/ 0 h 914400"/>
              <a:gd name="connsiteX1-15" fmla="*/ 331470 w 481155"/>
              <a:gd name="connsiteY1-16" fmla="*/ 617220 h 914400"/>
              <a:gd name="connsiteX2-17" fmla="*/ 0 w 481155"/>
              <a:gd name="connsiteY2-18" fmla="*/ 914400 h 914400"/>
              <a:gd name="connsiteX0-19" fmla="*/ 480060 w 481155"/>
              <a:gd name="connsiteY0-20" fmla="*/ 0 h 914400"/>
              <a:gd name="connsiteX1-21" fmla="*/ 331470 w 481155"/>
              <a:gd name="connsiteY1-22" fmla="*/ 617220 h 914400"/>
              <a:gd name="connsiteX2-23" fmla="*/ 0 w 481155"/>
              <a:gd name="connsiteY2-24" fmla="*/ 914400 h 914400"/>
              <a:gd name="connsiteX0-25" fmla="*/ 480060 w 480060"/>
              <a:gd name="connsiteY0-26" fmla="*/ 0 h 914400"/>
              <a:gd name="connsiteX1-27" fmla="*/ 331470 w 480060"/>
              <a:gd name="connsiteY1-28" fmla="*/ 617220 h 914400"/>
              <a:gd name="connsiteX2-29" fmla="*/ 0 w 480060"/>
              <a:gd name="connsiteY2-30" fmla="*/ 914400 h 914400"/>
              <a:gd name="connsiteX0-31" fmla="*/ 480060 w 480060"/>
              <a:gd name="connsiteY0-32" fmla="*/ 0 h 914400"/>
              <a:gd name="connsiteX1-33" fmla="*/ 353695 w 480060"/>
              <a:gd name="connsiteY1-34" fmla="*/ 556895 h 914400"/>
              <a:gd name="connsiteX2-35" fmla="*/ 0 w 480060"/>
              <a:gd name="connsiteY2-36" fmla="*/ 914400 h 914400"/>
              <a:gd name="connsiteX0-37" fmla="*/ 313372 w 313372"/>
              <a:gd name="connsiteY0-38" fmla="*/ 0 h 1023938"/>
              <a:gd name="connsiteX1-39" fmla="*/ 187007 w 313372"/>
              <a:gd name="connsiteY1-40" fmla="*/ 556895 h 1023938"/>
              <a:gd name="connsiteX2-41" fmla="*/ 0 w 313372"/>
              <a:gd name="connsiteY2-42" fmla="*/ 1023938 h 1023938"/>
              <a:gd name="connsiteX0-43" fmla="*/ 313372 w 313372"/>
              <a:gd name="connsiteY0-44" fmla="*/ 0 h 1023938"/>
              <a:gd name="connsiteX1-45" fmla="*/ 187007 w 313372"/>
              <a:gd name="connsiteY1-46" fmla="*/ 556895 h 1023938"/>
              <a:gd name="connsiteX2-47" fmla="*/ 0 w 313372"/>
              <a:gd name="connsiteY2-48" fmla="*/ 1023938 h 1023938"/>
              <a:gd name="connsiteX0-49" fmla="*/ 280034 w 280034"/>
              <a:gd name="connsiteY0-50" fmla="*/ 0 h 1014413"/>
              <a:gd name="connsiteX1-51" fmla="*/ 187007 w 280034"/>
              <a:gd name="connsiteY1-52" fmla="*/ 547370 h 1014413"/>
              <a:gd name="connsiteX2-53" fmla="*/ 0 w 280034"/>
              <a:gd name="connsiteY2-54" fmla="*/ 1014413 h 1014413"/>
              <a:gd name="connsiteX0-55" fmla="*/ 280034 w 280034"/>
              <a:gd name="connsiteY0-56" fmla="*/ 0 h 1014413"/>
              <a:gd name="connsiteX1-57" fmla="*/ 187007 w 280034"/>
              <a:gd name="connsiteY1-58" fmla="*/ 547370 h 1014413"/>
              <a:gd name="connsiteX2-59" fmla="*/ 0 w 280034"/>
              <a:gd name="connsiteY2-60" fmla="*/ 1014413 h 1014413"/>
              <a:gd name="connsiteX0-61" fmla="*/ 280034 w 280034"/>
              <a:gd name="connsiteY0-62" fmla="*/ 0 h 1014413"/>
              <a:gd name="connsiteX1-63" fmla="*/ 187007 w 280034"/>
              <a:gd name="connsiteY1-64" fmla="*/ 547370 h 1014413"/>
              <a:gd name="connsiteX2-65" fmla="*/ 0 w 280034"/>
              <a:gd name="connsiteY2-66" fmla="*/ 1014413 h 1014413"/>
              <a:gd name="connsiteX0-67" fmla="*/ 280034 w 280034"/>
              <a:gd name="connsiteY0-68" fmla="*/ 0 h 1014413"/>
              <a:gd name="connsiteX1-69" fmla="*/ 187007 w 280034"/>
              <a:gd name="connsiteY1-70" fmla="*/ 547370 h 1014413"/>
              <a:gd name="connsiteX2-71" fmla="*/ 0 w 280034"/>
              <a:gd name="connsiteY2-72" fmla="*/ 1014413 h 10144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0034" h="1014413">
                <a:moveTo>
                  <a:pt x="280034" y="0"/>
                </a:moveTo>
                <a:cubicBezTo>
                  <a:pt x="259714" y="166370"/>
                  <a:pt x="233679" y="378301"/>
                  <a:pt x="187007" y="547370"/>
                </a:cubicBezTo>
                <a:cubicBezTo>
                  <a:pt x="140335" y="716439"/>
                  <a:pt x="60324" y="887096"/>
                  <a:pt x="0" y="101441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20089648">
            <a:off x="8957978" y="2994174"/>
            <a:ext cx="627315" cy="381970"/>
          </a:xfrm>
          <a:custGeom>
            <a:avLst/>
            <a:gdLst>
              <a:gd name="connsiteX0" fmla="*/ 251460 w 251460"/>
              <a:gd name="connsiteY0" fmla="*/ 0 h 571500"/>
              <a:gd name="connsiteX1" fmla="*/ 205740 w 251460"/>
              <a:gd name="connsiteY1" fmla="*/ 354330 h 571500"/>
              <a:gd name="connsiteX2" fmla="*/ 0 w 251460"/>
              <a:gd name="connsiteY2" fmla="*/ 571500 h 571500"/>
              <a:gd name="connsiteX0-1" fmla="*/ 551497 w 551497"/>
              <a:gd name="connsiteY0-2" fmla="*/ 0 h 433388"/>
              <a:gd name="connsiteX1-3" fmla="*/ 205740 w 551497"/>
              <a:gd name="connsiteY1-4" fmla="*/ 216218 h 433388"/>
              <a:gd name="connsiteX2-5" fmla="*/ 0 w 551497"/>
              <a:gd name="connsiteY2-6" fmla="*/ 433388 h 433388"/>
              <a:gd name="connsiteX0-7" fmla="*/ 551497 w 551497"/>
              <a:gd name="connsiteY0-8" fmla="*/ 0 h 433388"/>
              <a:gd name="connsiteX1-9" fmla="*/ 205740 w 551497"/>
              <a:gd name="connsiteY1-10" fmla="*/ 216218 h 433388"/>
              <a:gd name="connsiteX2-11" fmla="*/ 0 w 551497"/>
              <a:gd name="connsiteY2-12" fmla="*/ 433388 h 433388"/>
              <a:gd name="connsiteX0-13" fmla="*/ 551497 w 551497"/>
              <a:gd name="connsiteY0-14" fmla="*/ 0 h 433388"/>
              <a:gd name="connsiteX1-15" fmla="*/ 253365 w 551497"/>
              <a:gd name="connsiteY1-16" fmla="*/ 263843 h 433388"/>
              <a:gd name="connsiteX2-17" fmla="*/ 0 w 551497"/>
              <a:gd name="connsiteY2-18" fmla="*/ 433388 h 433388"/>
              <a:gd name="connsiteX0-19" fmla="*/ 597143 w 597143"/>
              <a:gd name="connsiteY0-20" fmla="*/ 0 h 396150"/>
              <a:gd name="connsiteX1-21" fmla="*/ 253365 w 597143"/>
              <a:gd name="connsiteY1-22" fmla="*/ 226605 h 396150"/>
              <a:gd name="connsiteX2-23" fmla="*/ 0 w 597143"/>
              <a:gd name="connsiteY2-24" fmla="*/ 396150 h 396150"/>
              <a:gd name="connsiteX0-25" fmla="*/ 597143 w 597143"/>
              <a:gd name="connsiteY0-26" fmla="*/ 0 h 396150"/>
              <a:gd name="connsiteX1-27" fmla="*/ 253365 w 597143"/>
              <a:gd name="connsiteY1-28" fmla="*/ 226605 h 396150"/>
              <a:gd name="connsiteX2-29" fmla="*/ 0 w 597143"/>
              <a:gd name="connsiteY2-30" fmla="*/ 396150 h 396150"/>
              <a:gd name="connsiteX0-31" fmla="*/ 597143 w 597143"/>
              <a:gd name="connsiteY0-32" fmla="*/ 0 h 396150"/>
              <a:gd name="connsiteX1-33" fmla="*/ 253365 w 597143"/>
              <a:gd name="connsiteY1-34" fmla="*/ 226605 h 396150"/>
              <a:gd name="connsiteX2-35" fmla="*/ 0 w 597143"/>
              <a:gd name="connsiteY2-36" fmla="*/ 396150 h 396150"/>
              <a:gd name="connsiteX0-37" fmla="*/ 627315 w 627315"/>
              <a:gd name="connsiteY0-38" fmla="*/ 0 h 381970"/>
              <a:gd name="connsiteX1-39" fmla="*/ 283537 w 627315"/>
              <a:gd name="connsiteY1-40" fmla="*/ 226605 h 381970"/>
              <a:gd name="connsiteX2-41" fmla="*/ 0 w 627315"/>
              <a:gd name="connsiteY2-42" fmla="*/ 381970 h 381970"/>
              <a:gd name="connsiteX0-43" fmla="*/ 627315 w 627315"/>
              <a:gd name="connsiteY0-44" fmla="*/ 0 h 381970"/>
              <a:gd name="connsiteX1-45" fmla="*/ 307632 w 627315"/>
              <a:gd name="connsiteY1-46" fmla="*/ 253715 h 381970"/>
              <a:gd name="connsiteX2-47" fmla="*/ 0 w 627315"/>
              <a:gd name="connsiteY2-48" fmla="*/ 381970 h 381970"/>
              <a:gd name="connsiteX0-49" fmla="*/ 627315 w 627315"/>
              <a:gd name="connsiteY0-50" fmla="*/ 0 h 381970"/>
              <a:gd name="connsiteX1-51" fmla="*/ 307632 w 627315"/>
              <a:gd name="connsiteY1-52" fmla="*/ 253715 h 381970"/>
              <a:gd name="connsiteX2-53" fmla="*/ 0 w 627315"/>
              <a:gd name="connsiteY2-54" fmla="*/ 381970 h 3819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27315" h="381970">
                <a:moveTo>
                  <a:pt x="627315" y="0"/>
                </a:moveTo>
                <a:cubicBezTo>
                  <a:pt x="487791" y="124844"/>
                  <a:pt x="412185" y="190053"/>
                  <a:pt x="307632" y="253715"/>
                </a:cubicBezTo>
                <a:cubicBezTo>
                  <a:pt x="203080" y="317377"/>
                  <a:pt x="114630" y="352171"/>
                  <a:pt x="0" y="38197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0058400" y="3192780"/>
            <a:ext cx="816610" cy="1596390"/>
          </a:xfrm>
          <a:custGeom>
            <a:avLst/>
            <a:gdLst>
              <a:gd name="connsiteX0" fmla="*/ 594360 w 594360"/>
              <a:gd name="connsiteY0" fmla="*/ 0 h 1577340"/>
              <a:gd name="connsiteX1" fmla="*/ 434340 w 594360"/>
              <a:gd name="connsiteY1" fmla="*/ 925830 h 1577340"/>
              <a:gd name="connsiteX2" fmla="*/ 0 w 594360"/>
              <a:gd name="connsiteY2" fmla="*/ 1577340 h 1577340"/>
              <a:gd name="connsiteX0-1" fmla="*/ 816610 w 816610"/>
              <a:gd name="connsiteY0-2" fmla="*/ 0 h 1596390"/>
              <a:gd name="connsiteX1-3" fmla="*/ 434340 w 816610"/>
              <a:gd name="connsiteY1-4" fmla="*/ 944880 h 1596390"/>
              <a:gd name="connsiteX2-5" fmla="*/ 0 w 816610"/>
              <a:gd name="connsiteY2-6" fmla="*/ 1596390 h 1596390"/>
              <a:gd name="connsiteX0-7" fmla="*/ 816610 w 816610"/>
              <a:gd name="connsiteY0-8" fmla="*/ 0 h 1596390"/>
              <a:gd name="connsiteX1-9" fmla="*/ 434340 w 816610"/>
              <a:gd name="connsiteY1-10" fmla="*/ 944880 h 1596390"/>
              <a:gd name="connsiteX2-11" fmla="*/ 0 w 816610"/>
              <a:gd name="connsiteY2-12" fmla="*/ 1596390 h 1596390"/>
              <a:gd name="connsiteX0-13" fmla="*/ 816610 w 816610"/>
              <a:gd name="connsiteY0-14" fmla="*/ 0 h 1596390"/>
              <a:gd name="connsiteX1-15" fmla="*/ 434340 w 816610"/>
              <a:gd name="connsiteY1-16" fmla="*/ 944880 h 1596390"/>
              <a:gd name="connsiteX2-17" fmla="*/ 0 w 816610"/>
              <a:gd name="connsiteY2-18" fmla="*/ 1596390 h 1596390"/>
              <a:gd name="connsiteX0-19" fmla="*/ 816610 w 816610"/>
              <a:gd name="connsiteY0-20" fmla="*/ 0 h 1596390"/>
              <a:gd name="connsiteX1-21" fmla="*/ 434340 w 816610"/>
              <a:gd name="connsiteY1-22" fmla="*/ 944880 h 1596390"/>
              <a:gd name="connsiteX2-23" fmla="*/ 0 w 816610"/>
              <a:gd name="connsiteY2-24" fmla="*/ 1596390 h 1596390"/>
              <a:gd name="connsiteX0-25" fmla="*/ 816610 w 816610"/>
              <a:gd name="connsiteY0-26" fmla="*/ 0 h 1596390"/>
              <a:gd name="connsiteX1-27" fmla="*/ 434340 w 816610"/>
              <a:gd name="connsiteY1-28" fmla="*/ 944880 h 1596390"/>
              <a:gd name="connsiteX2-29" fmla="*/ 0 w 816610"/>
              <a:gd name="connsiteY2-30" fmla="*/ 1596390 h 1596390"/>
              <a:gd name="connsiteX0-31" fmla="*/ 816610 w 816610"/>
              <a:gd name="connsiteY0-32" fmla="*/ 0 h 1596390"/>
              <a:gd name="connsiteX1-33" fmla="*/ 434340 w 816610"/>
              <a:gd name="connsiteY1-34" fmla="*/ 944880 h 1596390"/>
              <a:gd name="connsiteX2-35" fmla="*/ 0 w 816610"/>
              <a:gd name="connsiteY2-36" fmla="*/ 1596390 h 15963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16610" h="1596390">
                <a:moveTo>
                  <a:pt x="816610" y="0"/>
                </a:moveTo>
                <a:cubicBezTo>
                  <a:pt x="722630" y="331470"/>
                  <a:pt x="608542" y="621665"/>
                  <a:pt x="434340" y="944880"/>
                </a:cubicBezTo>
                <a:cubicBezTo>
                  <a:pt x="260138" y="1268095"/>
                  <a:pt x="161290" y="1389380"/>
                  <a:pt x="0" y="159639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8528085" y="3178810"/>
            <a:ext cx="1673825" cy="2003021"/>
          </a:xfrm>
          <a:custGeom>
            <a:avLst/>
            <a:gdLst>
              <a:gd name="connsiteX0" fmla="*/ 1828800 w 1828800"/>
              <a:gd name="connsiteY0" fmla="*/ 0 h 2068830"/>
              <a:gd name="connsiteX1" fmla="*/ 1325880 w 1828800"/>
              <a:gd name="connsiteY1" fmla="*/ 1371600 h 2068830"/>
              <a:gd name="connsiteX2" fmla="*/ 0 w 1828800"/>
              <a:gd name="connsiteY2" fmla="*/ 2068830 h 2068830"/>
              <a:gd name="connsiteX0-1" fmla="*/ 2120900 w 2120900"/>
              <a:gd name="connsiteY0-2" fmla="*/ 0 h 1998980"/>
              <a:gd name="connsiteX1-3" fmla="*/ 1325880 w 2120900"/>
              <a:gd name="connsiteY1-4" fmla="*/ 1301750 h 1998980"/>
              <a:gd name="connsiteX2-5" fmla="*/ 0 w 2120900"/>
              <a:gd name="connsiteY2-6" fmla="*/ 1998980 h 1998980"/>
              <a:gd name="connsiteX0-7" fmla="*/ 2120900 w 2120900"/>
              <a:gd name="connsiteY0-8" fmla="*/ 0 h 1998980"/>
              <a:gd name="connsiteX1-9" fmla="*/ 1325880 w 2120900"/>
              <a:gd name="connsiteY1-10" fmla="*/ 1301750 h 1998980"/>
              <a:gd name="connsiteX2-11" fmla="*/ 0 w 2120900"/>
              <a:gd name="connsiteY2-12" fmla="*/ 1998980 h 1998980"/>
              <a:gd name="connsiteX0-13" fmla="*/ 1921008 w 1921008"/>
              <a:gd name="connsiteY0-14" fmla="*/ 0 h 2298818"/>
              <a:gd name="connsiteX1-15" fmla="*/ 1125988 w 1921008"/>
              <a:gd name="connsiteY1-16" fmla="*/ 1301750 h 2298818"/>
              <a:gd name="connsiteX2-17" fmla="*/ 0 w 1921008"/>
              <a:gd name="connsiteY2-18" fmla="*/ 2298818 h 2298818"/>
              <a:gd name="connsiteX0-19" fmla="*/ 1921008 w 1921008"/>
              <a:gd name="connsiteY0-20" fmla="*/ 0 h 2298818"/>
              <a:gd name="connsiteX1-21" fmla="*/ 1125988 w 1921008"/>
              <a:gd name="connsiteY1-22" fmla="*/ 1301750 h 2298818"/>
              <a:gd name="connsiteX2-23" fmla="*/ 0 w 1921008"/>
              <a:gd name="connsiteY2-24" fmla="*/ 2298818 h 2298818"/>
              <a:gd name="connsiteX0-25" fmla="*/ 1921008 w 1921008"/>
              <a:gd name="connsiteY0-26" fmla="*/ 0 h 2298818"/>
              <a:gd name="connsiteX1-27" fmla="*/ 1125988 w 1921008"/>
              <a:gd name="connsiteY1-28" fmla="*/ 1301750 h 2298818"/>
              <a:gd name="connsiteX2-29" fmla="*/ 0 w 1921008"/>
              <a:gd name="connsiteY2-30" fmla="*/ 2298818 h 2298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921008" h="2298818">
                <a:moveTo>
                  <a:pt x="1921008" y="0"/>
                </a:moveTo>
                <a:cubicBezTo>
                  <a:pt x="1696602" y="546711"/>
                  <a:pt x="1446156" y="918614"/>
                  <a:pt x="1125988" y="1301750"/>
                </a:cubicBezTo>
                <a:cubicBezTo>
                  <a:pt x="805820" y="1684886"/>
                  <a:pt x="460567" y="2006001"/>
                  <a:pt x="0" y="2298818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085196" y="2537460"/>
            <a:ext cx="2795913" cy="1916895"/>
          </a:xfrm>
          <a:custGeom>
            <a:avLst/>
            <a:gdLst>
              <a:gd name="connsiteX0" fmla="*/ 3017520 w 3017520"/>
              <a:gd name="connsiteY0" fmla="*/ 0 h 2068830"/>
              <a:gd name="connsiteX1" fmla="*/ 1783080 w 3017520"/>
              <a:gd name="connsiteY1" fmla="*/ 1371600 h 2068830"/>
              <a:gd name="connsiteX2" fmla="*/ 0 w 3017520"/>
              <a:gd name="connsiteY2" fmla="*/ 2068830 h 2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7520" h="2068830">
                <a:moveTo>
                  <a:pt x="3017520" y="0"/>
                </a:moveTo>
                <a:cubicBezTo>
                  <a:pt x="2651760" y="513397"/>
                  <a:pt x="2286000" y="1026795"/>
                  <a:pt x="1783080" y="1371600"/>
                </a:cubicBezTo>
                <a:cubicBezTo>
                  <a:pt x="1280160" y="1716405"/>
                  <a:pt x="640080" y="1892617"/>
                  <a:pt x="0" y="206883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3808013" y="2411729"/>
            <a:ext cx="4943302" cy="1575181"/>
          </a:xfrm>
          <a:custGeom>
            <a:avLst/>
            <a:gdLst>
              <a:gd name="connsiteX0" fmla="*/ 4846320 w 4846320"/>
              <a:gd name="connsiteY0" fmla="*/ 0 h 1609088"/>
              <a:gd name="connsiteX1" fmla="*/ 2846070 w 4846320"/>
              <a:gd name="connsiteY1" fmla="*/ 1474470 h 1609088"/>
              <a:gd name="connsiteX2" fmla="*/ 0 w 4846320"/>
              <a:gd name="connsiteY2" fmla="*/ 1451610 h 1609088"/>
              <a:gd name="connsiteX0-1" fmla="*/ 4846320 w 4846320"/>
              <a:gd name="connsiteY0-2" fmla="*/ 0 h 1563027"/>
              <a:gd name="connsiteX1-3" fmla="*/ 2846070 w 4846320"/>
              <a:gd name="connsiteY1-4" fmla="*/ 1474470 h 1563027"/>
              <a:gd name="connsiteX2-5" fmla="*/ 1348740 w 4846320"/>
              <a:gd name="connsiteY2-6" fmla="*/ 1402080 h 1563027"/>
              <a:gd name="connsiteX3" fmla="*/ 0 w 4846320"/>
              <a:gd name="connsiteY3" fmla="*/ 1451610 h 1563027"/>
              <a:gd name="connsiteX0-7" fmla="*/ 4846320 w 4846320"/>
              <a:gd name="connsiteY0-8" fmla="*/ 0 h 1543835"/>
              <a:gd name="connsiteX1-9" fmla="*/ 2846070 w 4846320"/>
              <a:gd name="connsiteY1-10" fmla="*/ 1474470 h 1543835"/>
              <a:gd name="connsiteX2-11" fmla="*/ 1051560 w 4846320"/>
              <a:gd name="connsiteY2-12" fmla="*/ 1318260 h 1543835"/>
              <a:gd name="connsiteX3-13" fmla="*/ 0 w 4846320"/>
              <a:gd name="connsiteY3-14" fmla="*/ 1451610 h 1543835"/>
              <a:gd name="connsiteX0-15" fmla="*/ 4846320 w 4846320"/>
              <a:gd name="connsiteY0-16" fmla="*/ 0 h 1543835"/>
              <a:gd name="connsiteX1-17" fmla="*/ 2846070 w 4846320"/>
              <a:gd name="connsiteY1-18" fmla="*/ 1474470 h 1543835"/>
              <a:gd name="connsiteX2-19" fmla="*/ 1051560 w 4846320"/>
              <a:gd name="connsiteY2-20" fmla="*/ 1318260 h 1543835"/>
              <a:gd name="connsiteX3-21" fmla="*/ 0 w 4846320"/>
              <a:gd name="connsiteY3-22" fmla="*/ 1451610 h 1543835"/>
              <a:gd name="connsiteX0-23" fmla="*/ 4846320 w 4846320"/>
              <a:gd name="connsiteY0-24" fmla="*/ 0 h 1543835"/>
              <a:gd name="connsiteX1-25" fmla="*/ 2846070 w 4846320"/>
              <a:gd name="connsiteY1-26" fmla="*/ 1474470 h 1543835"/>
              <a:gd name="connsiteX2-27" fmla="*/ 1051560 w 4846320"/>
              <a:gd name="connsiteY2-28" fmla="*/ 1318260 h 1543835"/>
              <a:gd name="connsiteX3-29" fmla="*/ 0 w 4846320"/>
              <a:gd name="connsiteY3-30" fmla="*/ 1451610 h 1543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</a:cxnLst>
            <a:rect l="l" t="t" r="r" b="b"/>
            <a:pathLst>
              <a:path w="4846320" h="1543835">
                <a:moveTo>
                  <a:pt x="4846320" y="0"/>
                </a:moveTo>
                <a:cubicBezTo>
                  <a:pt x="4250055" y="616267"/>
                  <a:pt x="3478530" y="1254760"/>
                  <a:pt x="2846070" y="1474470"/>
                </a:cubicBezTo>
                <a:cubicBezTo>
                  <a:pt x="2213610" y="1694180"/>
                  <a:pt x="1525905" y="1322070"/>
                  <a:pt x="1051560" y="1318260"/>
                </a:cubicBezTo>
                <a:cubicBezTo>
                  <a:pt x="546735" y="1253490"/>
                  <a:pt x="262890" y="1307465"/>
                  <a:pt x="0" y="14516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335935" y="2159344"/>
            <a:ext cx="3203580" cy="661153"/>
          </a:xfrm>
          <a:custGeom>
            <a:avLst/>
            <a:gdLst>
              <a:gd name="connsiteX0" fmla="*/ 3006090 w 3006090"/>
              <a:gd name="connsiteY0" fmla="*/ 0 h 765810"/>
              <a:gd name="connsiteX1" fmla="*/ 1920240 w 3006090"/>
              <a:gd name="connsiteY1" fmla="*/ 560070 h 765810"/>
              <a:gd name="connsiteX2" fmla="*/ 0 w 3006090"/>
              <a:gd name="connsiteY2" fmla="*/ 765810 h 765810"/>
              <a:gd name="connsiteX0-1" fmla="*/ 3107690 w 3107690"/>
              <a:gd name="connsiteY0-2" fmla="*/ 0 h 575356"/>
              <a:gd name="connsiteX1-3" fmla="*/ 2021840 w 3107690"/>
              <a:gd name="connsiteY1-4" fmla="*/ 560070 h 575356"/>
              <a:gd name="connsiteX2-5" fmla="*/ 0 w 3107690"/>
              <a:gd name="connsiteY2-6" fmla="*/ 448310 h 575356"/>
              <a:gd name="connsiteX0-7" fmla="*/ 3107690 w 3107690"/>
              <a:gd name="connsiteY0-8" fmla="*/ 0 h 615138"/>
              <a:gd name="connsiteX1-9" fmla="*/ 2021840 w 3107690"/>
              <a:gd name="connsiteY1-10" fmla="*/ 560070 h 615138"/>
              <a:gd name="connsiteX2-11" fmla="*/ 0 w 3107690"/>
              <a:gd name="connsiteY2-12" fmla="*/ 448310 h 615138"/>
              <a:gd name="connsiteX0-13" fmla="*/ 3107690 w 3107690"/>
              <a:gd name="connsiteY0-14" fmla="*/ 0 h 700860"/>
              <a:gd name="connsiteX1-15" fmla="*/ 1247140 w 3107690"/>
              <a:gd name="connsiteY1-16" fmla="*/ 674370 h 700860"/>
              <a:gd name="connsiteX2-17" fmla="*/ 0 w 3107690"/>
              <a:gd name="connsiteY2-18" fmla="*/ 448310 h 700860"/>
              <a:gd name="connsiteX0-19" fmla="*/ 3107690 w 3107690"/>
              <a:gd name="connsiteY0-20" fmla="*/ 0 h 640443"/>
              <a:gd name="connsiteX1-21" fmla="*/ 1412240 w 3107690"/>
              <a:gd name="connsiteY1-22" fmla="*/ 598170 h 640443"/>
              <a:gd name="connsiteX2-23" fmla="*/ 0 w 3107690"/>
              <a:gd name="connsiteY2-24" fmla="*/ 448310 h 640443"/>
              <a:gd name="connsiteX0-25" fmla="*/ 3107690 w 3107690"/>
              <a:gd name="connsiteY0-26" fmla="*/ 0 h 623573"/>
              <a:gd name="connsiteX1-27" fmla="*/ 1412240 w 3107690"/>
              <a:gd name="connsiteY1-28" fmla="*/ 598170 h 623573"/>
              <a:gd name="connsiteX2-29" fmla="*/ 0 w 3107690"/>
              <a:gd name="connsiteY2-30" fmla="*/ 448310 h 623573"/>
              <a:gd name="connsiteX0-31" fmla="*/ 3107690 w 3107690"/>
              <a:gd name="connsiteY0-32" fmla="*/ 0 h 615410"/>
              <a:gd name="connsiteX1-33" fmla="*/ 1412240 w 3107690"/>
              <a:gd name="connsiteY1-34" fmla="*/ 598170 h 615410"/>
              <a:gd name="connsiteX2-35" fmla="*/ 0 w 3107690"/>
              <a:gd name="connsiteY2-36" fmla="*/ 448310 h 6154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107690" h="615410">
                <a:moveTo>
                  <a:pt x="3107690" y="0"/>
                </a:moveTo>
                <a:cubicBezTo>
                  <a:pt x="2815272" y="216217"/>
                  <a:pt x="1980988" y="561552"/>
                  <a:pt x="1412240" y="598170"/>
                </a:cubicBezTo>
                <a:cubicBezTo>
                  <a:pt x="843492" y="634788"/>
                  <a:pt x="671512" y="625157"/>
                  <a:pt x="0" y="4483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2057400" y="1457956"/>
            <a:ext cx="6252210" cy="953773"/>
          </a:xfrm>
          <a:custGeom>
            <a:avLst/>
            <a:gdLst>
              <a:gd name="connsiteX0" fmla="*/ 6252210 w 6252210"/>
              <a:gd name="connsiteY0" fmla="*/ 0 h 514350"/>
              <a:gd name="connsiteX1" fmla="*/ 4343400 w 6252210"/>
              <a:gd name="connsiteY1" fmla="*/ 502920 h 514350"/>
              <a:gd name="connsiteX2" fmla="*/ 1600200 w 6252210"/>
              <a:gd name="connsiteY2" fmla="*/ 68580 h 514350"/>
              <a:gd name="connsiteX3" fmla="*/ 0 w 6252210"/>
              <a:gd name="connsiteY3" fmla="*/ 514350 h 514350"/>
              <a:gd name="connsiteX0-1" fmla="*/ 6252210 w 6252210"/>
              <a:gd name="connsiteY0-2" fmla="*/ 439423 h 953773"/>
              <a:gd name="connsiteX1-3" fmla="*/ 4343400 w 6252210"/>
              <a:gd name="connsiteY1-4" fmla="*/ 942343 h 953773"/>
              <a:gd name="connsiteX2-5" fmla="*/ 1562100 w 6252210"/>
              <a:gd name="connsiteY2-6" fmla="*/ 3 h 953773"/>
              <a:gd name="connsiteX3-7" fmla="*/ 0 w 6252210"/>
              <a:gd name="connsiteY3-8" fmla="*/ 953773 h 953773"/>
              <a:gd name="connsiteX0-9" fmla="*/ 6252210 w 6252210"/>
              <a:gd name="connsiteY0-10" fmla="*/ 439423 h 953773"/>
              <a:gd name="connsiteX1-11" fmla="*/ 4343400 w 6252210"/>
              <a:gd name="connsiteY1-12" fmla="*/ 942343 h 953773"/>
              <a:gd name="connsiteX2-13" fmla="*/ 1562100 w 6252210"/>
              <a:gd name="connsiteY2-14" fmla="*/ 3 h 953773"/>
              <a:gd name="connsiteX3-15" fmla="*/ 0 w 6252210"/>
              <a:gd name="connsiteY3-16" fmla="*/ 953773 h 9537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252210" h="953773">
                <a:moveTo>
                  <a:pt x="6252210" y="439423"/>
                </a:moveTo>
                <a:cubicBezTo>
                  <a:pt x="5685472" y="685168"/>
                  <a:pt x="5125085" y="1015580"/>
                  <a:pt x="4343400" y="942343"/>
                </a:cubicBezTo>
                <a:cubicBezTo>
                  <a:pt x="3561715" y="869106"/>
                  <a:pt x="2286000" y="-1902"/>
                  <a:pt x="1562100" y="3"/>
                </a:cubicBezTo>
                <a:cubicBezTo>
                  <a:pt x="838200" y="1908"/>
                  <a:pt x="285750" y="554040"/>
                  <a:pt x="0" y="95377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747610" y="2067904"/>
            <a:ext cx="1816382" cy="1756322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180562" y="3325146"/>
            <a:ext cx="1530783" cy="147552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847881" y="3618721"/>
            <a:ext cx="1453803" cy="1453803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5192311" y="4112405"/>
            <a:ext cx="1239510" cy="123951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9325788" y="4644102"/>
            <a:ext cx="1175038" cy="117503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2681922" y="3607844"/>
            <a:ext cx="1246981" cy="1246981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1266061" y="1861158"/>
            <a:ext cx="1399510" cy="139951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6501289" y="769105"/>
            <a:ext cx="1335295" cy="1335295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7446046" y="4776788"/>
            <a:ext cx="1258979" cy="1258979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7927498" y="-1886883"/>
            <a:ext cx="5397500" cy="5397500"/>
          </a:xfrm>
          <a:prstGeom prst="ellipse">
            <a:avLst/>
          </a:prstGeom>
          <a:solidFill>
            <a:srgbClr val="00AB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05779" y="1157212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stay </a:t>
            </a:r>
            <a:endParaRPr lang="en-US" altLang="zh-CN" sz="1800" b="1" spc="115" dirty="0">
              <a:effectLst/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1800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happy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1314387" y="2292948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675271" y="3949721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189319" y="4466004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431729" y="5123099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294380" y="4980989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944430" y="4110284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119517" y="298435"/>
            <a:ext cx="1791992" cy="833713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81155" y="669810"/>
            <a:ext cx="36192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Why is interpersonal relationship so important?</a:t>
            </a:r>
            <a:endParaRPr lang="zh-CN" altLang="en-US" sz="2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17904" y="2477614"/>
            <a:ext cx="195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rarely suffer from mental illnesses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8125"/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01" y="2137995"/>
            <a:ext cx="4186172" cy="428428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46796" y="5870781"/>
            <a:ext cx="2611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Talk to friend can make you more happy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8125"/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rot="3254357">
            <a:off x="7769658" y="861514"/>
            <a:ext cx="280034" cy="1014413"/>
          </a:xfrm>
          <a:custGeom>
            <a:avLst/>
            <a:gdLst>
              <a:gd name="connsiteX0" fmla="*/ 137160 w 150358"/>
              <a:gd name="connsiteY0" fmla="*/ 0 h 800100"/>
              <a:gd name="connsiteX1" fmla="*/ 137160 w 150358"/>
              <a:gd name="connsiteY1" fmla="*/ 434340 h 800100"/>
              <a:gd name="connsiteX2" fmla="*/ 0 w 150358"/>
              <a:gd name="connsiteY2" fmla="*/ 800100 h 800100"/>
              <a:gd name="connsiteX0-1" fmla="*/ 411480 w 411914"/>
              <a:gd name="connsiteY0-2" fmla="*/ 0 h 960120"/>
              <a:gd name="connsiteX1-3" fmla="*/ 137160 w 411914"/>
              <a:gd name="connsiteY1-4" fmla="*/ 594360 h 960120"/>
              <a:gd name="connsiteX2-5" fmla="*/ 0 w 411914"/>
              <a:gd name="connsiteY2-6" fmla="*/ 960120 h 960120"/>
              <a:gd name="connsiteX0-7" fmla="*/ 411480 w 412455"/>
              <a:gd name="connsiteY0-8" fmla="*/ 0 h 960120"/>
              <a:gd name="connsiteX1-9" fmla="*/ 262890 w 412455"/>
              <a:gd name="connsiteY1-10" fmla="*/ 617220 h 960120"/>
              <a:gd name="connsiteX2-11" fmla="*/ 0 w 412455"/>
              <a:gd name="connsiteY2-12" fmla="*/ 960120 h 960120"/>
              <a:gd name="connsiteX0-13" fmla="*/ 480060 w 481155"/>
              <a:gd name="connsiteY0-14" fmla="*/ 0 h 914400"/>
              <a:gd name="connsiteX1-15" fmla="*/ 331470 w 481155"/>
              <a:gd name="connsiteY1-16" fmla="*/ 617220 h 914400"/>
              <a:gd name="connsiteX2-17" fmla="*/ 0 w 481155"/>
              <a:gd name="connsiteY2-18" fmla="*/ 914400 h 914400"/>
              <a:gd name="connsiteX0-19" fmla="*/ 480060 w 481155"/>
              <a:gd name="connsiteY0-20" fmla="*/ 0 h 914400"/>
              <a:gd name="connsiteX1-21" fmla="*/ 331470 w 481155"/>
              <a:gd name="connsiteY1-22" fmla="*/ 617220 h 914400"/>
              <a:gd name="connsiteX2-23" fmla="*/ 0 w 481155"/>
              <a:gd name="connsiteY2-24" fmla="*/ 914400 h 914400"/>
              <a:gd name="connsiteX0-25" fmla="*/ 480060 w 480060"/>
              <a:gd name="connsiteY0-26" fmla="*/ 0 h 914400"/>
              <a:gd name="connsiteX1-27" fmla="*/ 331470 w 480060"/>
              <a:gd name="connsiteY1-28" fmla="*/ 617220 h 914400"/>
              <a:gd name="connsiteX2-29" fmla="*/ 0 w 480060"/>
              <a:gd name="connsiteY2-30" fmla="*/ 914400 h 914400"/>
              <a:gd name="connsiteX0-31" fmla="*/ 480060 w 480060"/>
              <a:gd name="connsiteY0-32" fmla="*/ 0 h 914400"/>
              <a:gd name="connsiteX1-33" fmla="*/ 353695 w 480060"/>
              <a:gd name="connsiteY1-34" fmla="*/ 556895 h 914400"/>
              <a:gd name="connsiteX2-35" fmla="*/ 0 w 480060"/>
              <a:gd name="connsiteY2-36" fmla="*/ 914400 h 914400"/>
              <a:gd name="connsiteX0-37" fmla="*/ 313372 w 313372"/>
              <a:gd name="connsiteY0-38" fmla="*/ 0 h 1023938"/>
              <a:gd name="connsiteX1-39" fmla="*/ 187007 w 313372"/>
              <a:gd name="connsiteY1-40" fmla="*/ 556895 h 1023938"/>
              <a:gd name="connsiteX2-41" fmla="*/ 0 w 313372"/>
              <a:gd name="connsiteY2-42" fmla="*/ 1023938 h 1023938"/>
              <a:gd name="connsiteX0-43" fmla="*/ 313372 w 313372"/>
              <a:gd name="connsiteY0-44" fmla="*/ 0 h 1023938"/>
              <a:gd name="connsiteX1-45" fmla="*/ 187007 w 313372"/>
              <a:gd name="connsiteY1-46" fmla="*/ 556895 h 1023938"/>
              <a:gd name="connsiteX2-47" fmla="*/ 0 w 313372"/>
              <a:gd name="connsiteY2-48" fmla="*/ 1023938 h 1023938"/>
              <a:gd name="connsiteX0-49" fmla="*/ 280034 w 280034"/>
              <a:gd name="connsiteY0-50" fmla="*/ 0 h 1014413"/>
              <a:gd name="connsiteX1-51" fmla="*/ 187007 w 280034"/>
              <a:gd name="connsiteY1-52" fmla="*/ 547370 h 1014413"/>
              <a:gd name="connsiteX2-53" fmla="*/ 0 w 280034"/>
              <a:gd name="connsiteY2-54" fmla="*/ 1014413 h 1014413"/>
              <a:gd name="connsiteX0-55" fmla="*/ 280034 w 280034"/>
              <a:gd name="connsiteY0-56" fmla="*/ 0 h 1014413"/>
              <a:gd name="connsiteX1-57" fmla="*/ 187007 w 280034"/>
              <a:gd name="connsiteY1-58" fmla="*/ 547370 h 1014413"/>
              <a:gd name="connsiteX2-59" fmla="*/ 0 w 280034"/>
              <a:gd name="connsiteY2-60" fmla="*/ 1014413 h 1014413"/>
              <a:gd name="connsiteX0-61" fmla="*/ 280034 w 280034"/>
              <a:gd name="connsiteY0-62" fmla="*/ 0 h 1014413"/>
              <a:gd name="connsiteX1-63" fmla="*/ 187007 w 280034"/>
              <a:gd name="connsiteY1-64" fmla="*/ 547370 h 1014413"/>
              <a:gd name="connsiteX2-65" fmla="*/ 0 w 280034"/>
              <a:gd name="connsiteY2-66" fmla="*/ 1014413 h 1014413"/>
              <a:gd name="connsiteX0-67" fmla="*/ 280034 w 280034"/>
              <a:gd name="connsiteY0-68" fmla="*/ 0 h 1014413"/>
              <a:gd name="connsiteX1-69" fmla="*/ 187007 w 280034"/>
              <a:gd name="connsiteY1-70" fmla="*/ 547370 h 1014413"/>
              <a:gd name="connsiteX2-71" fmla="*/ 0 w 280034"/>
              <a:gd name="connsiteY2-72" fmla="*/ 1014413 h 10144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0034" h="1014413">
                <a:moveTo>
                  <a:pt x="280034" y="0"/>
                </a:moveTo>
                <a:cubicBezTo>
                  <a:pt x="259714" y="166370"/>
                  <a:pt x="233679" y="378301"/>
                  <a:pt x="187007" y="547370"/>
                </a:cubicBezTo>
                <a:cubicBezTo>
                  <a:pt x="140335" y="716439"/>
                  <a:pt x="60324" y="887096"/>
                  <a:pt x="0" y="101441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1725277" y="2809875"/>
            <a:ext cx="280034" cy="1014413"/>
          </a:xfrm>
          <a:custGeom>
            <a:avLst/>
            <a:gdLst>
              <a:gd name="connsiteX0" fmla="*/ 137160 w 150358"/>
              <a:gd name="connsiteY0" fmla="*/ 0 h 800100"/>
              <a:gd name="connsiteX1" fmla="*/ 137160 w 150358"/>
              <a:gd name="connsiteY1" fmla="*/ 434340 h 800100"/>
              <a:gd name="connsiteX2" fmla="*/ 0 w 150358"/>
              <a:gd name="connsiteY2" fmla="*/ 800100 h 800100"/>
              <a:gd name="connsiteX0-1" fmla="*/ 411480 w 411914"/>
              <a:gd name="connsiteY0-2" fmla="*/ 0 h 960120"/>
              <a:gd name="connsiteX1-3" fmla="*/ 137160 w 411914"/>
              <a:gd name="connsiteY1-4" fmla="*/ 594360 h 960120"/>
              <a:gd name="connsiteX2-5" fmla="*/ 0 w 411914"/>
              <a:gd name="connsiteY2-6" fmla="*/ 960120 h 960120"/>
              <a:gd name="connsiteX0-7" fmla="*/ 411480 w 412455"/>
              <a:gd name="connsiteY0-8" fmla="*/ 0 h 960120"/>
              <a:gd name="connsiteX1-9" fmla="*/ 262890 w 412455"/>
              <a:gd name="connsiteY1-10" fmla="*/ 617220 h 960120"/>
              <a:gd name="connsiteX2-11" fmla="*/ 0 w 412455"/>
              <a:gd name="connsiteY2-12" fmla="*/ 960120 h 960120"/>
              <a:gd name="connsiteX0-13" fmla="*/ 480060 w 481155"/>
              <a:gd name="connsiteY0-14" fmla="*/ 0 h 914400"/>
              <a:gd name="connsiteX1-15" fmla="*/ 331470 w 481155"/>
              <a:gd name="connsiteY1-16" fmla="*/ 617220 h 914400"/>
              <a:gd name="connsiteX2-17" fmla="*/ 0 w 481155"/>
              <a:gd name="connsiteY2-18" fmla="*/ 914400 h 914400"/>
              <a:gd name="connsiteX0-19" fmla="*/ 480060 w 481155"/>
              <a:gd name="connsiteY0-20" fmla="*/ 0 h 914400"/>
              <a:gd name="connsiteX1-21" fmla="*/ 331470 w 481155"/>
              <a:gd name="connsiteY1-22" fmla="*/ 617220 h 914400"/>
              <a:gd name="connsiteX2-23" fmla="*/ 0 w 481155"/>
              <a:gd name="connsiteY2-24" fmla="*/ 914400 h 914400"/>
              <a:gd name="connsiteX0-25" fmla="*/ 480060 w 480060"/>
              <a:gd name="connsiteY0-26" fmla="*/ 0 h 914400"/>
              <a:gd name="connsiteX1-27" fmla="*/ 331470 w 480060"/>
              <a:gd name="connsiteY1-28" fmla="*/ 617220 h 914400"/>
              <a:gd name="connsiteX2-29" fmla="*/ 0 w 480060"/>
              <a:gd name="connsiteY2-30" fmla="*/ 914400 h 914400"/>
              <a:gd name="connsiteX0-31" fmla="*/ 480060 w 480060"/>
              <a:gd name="connsiteY0-32" fmla="*/ 0 h 914400"/>
              <a:gd name="connsiteX1-33" fmla="*/ 353695 w 480060"/>
              <a:gd name="connsiteY1-34" fmla="*/ 556895 h 914400"/>
              <a:gd name="connsiteX2-35" fmla="*/ 0 w 480060"/>
              <a:gd name="connsiteY2-36" fmla="*/ 914400 h 914400"/>
              <a:gd name="connsiteX0-37" fmla="*/ 313372 w 313372"/>
              <a:gd name="connsiteY0-38" fmla="*/ 0 h 1023938"/>
              <a:gd name="connsiteX1-39" fmla="*/ 187007 w 313372"/>
              <a:gd name="connsiteY1-40" fmla="*/ 556895 h 1023938"/>
              <a:gd name="connsiteX2-41" fmla="*/ 0 w 313372"/>
              <a:gd name="connsiteY2-42" fmla="*/ 1023938 h 1023938"/>
              <a:gd name="connsiteX0-43" fmla="*/ 313372 w 313372"/>
              <a:gd name="connsiteY0-44" fmla="*/ 0 h 1023938"/>
              <a:gd name="connsiteX1-45" fmla="*/ 187007 w 313372"/>
              <a:gd name="connsiteY1-46" fmla="*/ 556895 h 1023938"/>
              <a:gd name="connsiteX2-47" fmla="*/ 0 w 313372"/>
              <a:gd name="connsiteY2-48" fmla="*/ 1023938 h 1023938"/>
              <a:gd name="connsiteX0-49" fmla="*/ 280034 w 280034"/>
              <a:gd name="connsiteY0-50" fmla="*/ 0 h 1014413"/>
              <a:gd name="connsiteX1-51" fmla="*/ 187007 w 280034"/>
              <a:gd name="connsiteY1-52" fmla="*/ 547370 h 1014413"/>
              <a:gd name="connsiteX2-53" fmla="*/ 0 w 280034"/>
              <a:gd name="connsiteY2-54" fmla="*/ 1014413 h 1014413"/>
              <a:gd name="connsiteX0-55" fmla="*/ 280034 w 280034"/>
              <a:gd name="connsiteY0-56" fmla="*/ 0 h 1014413"/>
              <a:gd name="connsiteX1-57" fmla="*/ 187007 w 280034"/>
              <a:gd name="connsiteY1-58" fmla="*/ 547370 h 1014413"/>
              <a:gd name="connsiteX2-59" fmla="*/ 0 w 280034"/>
              <a:gd name="connsiteY2-60" fmla="*/ 1014413 h 1014413"/>
              <a:gd name="connsiteX0-61" fmla="*/ 280034 w 280034"/>
              <a:gd name="connsiteY0-62" fmla="*/ 0 h 1014413"/>
              <a:gd name="connsiteX1-63" fmla="*/ 187007 w 280034"/>
              <a:gd name="connsiteY1-64" fmla="*/ 547370 h 1014413"/>
              <a:gd name="connsiteX2-65" fmla="*/ 0 w 280034"/>
              <a:gd name="connsiteY2-66" fmla="*/ 1014413 h 1014413"/>
              <a:gd name="connsiteX0-67" fmla="*/ 280034 w 280034"/>
              <a:gd name="connsiteY0-68" fmla="*/ 0 h 1014413"/>
              <a:gd name="connsiteX1-69" fmla="*/ 187007 w 280034"/>
              <a:gd name="connsiteY1-70" fmla="*/ 547370 h 1014413"/>
              <a:gd name="connsiteX2-71" fmla="*/ 0 w 280034"/>
              <a:gd name="connsiteY2-72" fmla="*/ 1014413 h 10144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0034" h="1014413">
                <a:moveTo>
                  <a:pt x="280034" y="0"/>
                </a:moveTo>
                <a:cubicBezTo>
                  <a:pt x="259714" y="166370"/>
                  <a:pt x="233679" y="378301"/>
                  <a:pt x="187007" y="547370"/>
                </a:cubicBezTo>
                <a:cubicBezTo>
                  <a:pt x="140335" y="716439"/>
                  <a:pt x="60324" y="887096"/>
                  <a:pt x="0" y="101441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 rot="20089648">
            <a:off x="8957978" y="2994174"/>
            <a:ext cx="627315" cy="381970"/>
          </a:xfrm>
          <a:custGeom>
            <a:avLst/>
            <a:gdLst>
              <a:gd name="connsiteX0" fmla="*/ 251460 w 251460"/>
              <a:gd name="connsiteY0" fmla="*/ 0 h 571500"/>
              <a:gd name="connsiteX1" fmla="*/ 205740 w 251460"/>
              <a:gd name="connsiteY1" fmla="*/ 354330 h 571500"/>
              <a:gd name="connsiteX2" fmla="*/ 0 w 251460"/>
              <a:gd name="connsiteY2" fmla="*/ 571500 h 571500"/>
              <a:gd name="connsiteX0-1" fmla="*/ 551497 w 551497"/>
              <a:gd name="connsiteY0-2" fmla="*/ 0 h 433388"/>
              <a:gd name="connsiteX1-3" fmla="*/ 205740 w 551497"/>
              <a:gd name="connsiteY1-4" fmla="*/ 216218 h 433388"/>
              <a:gd name="connsiteX2-5" fmla="*/ 0 w 551497"/>
              <a:gd name="connsiteY2-6" fmla="*/ 433388 h 433388"/>
              <a:gd name="connsiteX0-7" fmla="*/ 551497 w 551497"/>
              <a:gd name="connsiteY0-8" fmla="*/ 0 h 433388"/>
              <a:gd name="connsiteX1-9" fmla="*/ 205740 w 551497"/>
              <a:gd name="connsiteY1-10" fmla="*/ 216218 h 433388"/>
              <a:gd name="connsiteX2-11" fmla="*/ 0 w 551497"/>
              <a:gd name="connsiteY2-12" fmla="*/ 433388 h 433388"/>
              <a:gd name="connsiteX0-13" fmla="*/ 551497 w 551497"/>
              <a:gd name="connsiteY0-14" fmla="*/ 0 h 433388"/>
              <a:gd name="connsiteX1-15" fmla="*/ 253365 w 551497"/>
              <a:gd name="connsiteY1-16" fmla="*/ 263843 h 433388"/>
              <a:gd name="connsiteX2-17" fmla="*/ 0 w 551497"/>
              <a:gd name="connsiteY2-18" fmla="*/ 433388 h 433388"/>
              <a:gd name="connsiteX0-19" fmla="*/ 597143 w 597143"/>
              <a:gd name="connsiteY0-20" fmla="*/ 0 h 396150"/>
              <a:gd name="connsiteX1-21" fmla="*/ 253365 w 597143"/>
              <a:gd name="connsiteY1-22" fmla="*/ 226605 h 396150"/>
              <a:gd name="connsiteX2-23" fmla="*/ 0 w 597143"/>
              <a:gd name="connsiteY2-24" fmla="*/ 396150 h 396150"/>
              <a:gd name="connsiteX0-25" fmla="*/ 597143 w 597143"/>
              <a:gd name="connsiteY0-26" fmla="*/ 0 h 396150"/>
              <a:gd name="connsiteX1-27" fmla="*/ 253365 w 597143"/>
              <a:gd name="connsiteY1-28" fmla="*/ 226605 h 396150"/>
              <a:gd name="connsiteX2-29" fmla="*/ 0 w 597143"/>
              <a:gd name="connsiteY2-30" fmla="*/ 396150 h 396150"/>
              <a:gd name="connsiteX0-31" fmla="*/ 597143 w 597143"/>
              <a:gd name="connsiteY0-32" fmla="*/ 0 h 396150"/>
              <a:gd name="connsiteX1-33" fmla="*/ 253365 w 597143"/>
              <a:gd name="connsiteY1-34" fmla="*/ 226605 h 396150"/>
              <a:gd name="connsiteX2-35" fmla="*/ 0 w 597143"/>
              <a:gd name="connsiteY2-36" fmla="*/ 396150 h 396150"/>
              <a:gd name="connsiteX0-37" fmla="*/ 627315 w 627315"/>
              <a:gd name="connsiteY0-38" fmla="*/ 0 h 381970"/>
              <a:gd name="connsiteX1-39" fmla="*/ 283537 w 627315"/>
              <a:gd name="connsiteY1-40" fmla="*/ 226605 h 381970"/>
              <a:gd name="connsiteX2-41" fmla="*/ 0 w 627315"/>
              <a:gd name="connsiteY2-42" fmla="*/ 381970 h 381970"/>
              <a:gd name="connsiteX0-43" fmla="*/ 627315 w 627315"/>
              <a:gd name="connsiteY0-44" fmla="*/ 0 h 381970"/>
              <a:gd name="connsiteX1-45" fmla="*/ 307632 w 627315"/>
              <a:gd name="connsiteY1-46" fmla="*/ 253715 h 381970"/>
              <a:gd name="connsiteX2-47" fmla="*/ 0 w 627315"/>
              <a:gd name="connsiteY2-48" fmla="*/ 381970 h 381970"/>
              <a:gd name="connsiteX0-49" fmla="*/ 627315 w 627315"/>
              <a:gd name="connsiteY0-50" fmla="*/ 0 h 381970"/>
              <a:gd name="connsiteX1-51" fmla="*/ 307632 w 627315"/>
              <a:gd name="connsiteY1-52" fmla="*/ 253715 h 381970"/>
              <a:gd name="connsiteX2-53" fmla="*/ 0 w 627315"/>
              <a:gd name="connsiteY2-54" fmla="*/ 381970 h 3819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27315" h="381970">
                <a:moveTo>
                  <a:pt x="627315" y="0"/>
                </a:moveTo>
                <a:cubicBezTo>
                  <a:pt x="487791" y="124844"/>
                  <a:pt x="412185" y="190053"/>
                  <a:pt x="307632" y="253715"/>
                </a:cubicBezTo>
                <a:cubicBezTo>
                  <a:pt x="203080" y="317377"/>
                  <a:pt x="114630" y="352171"/>
                  <a:pt x="0" y="38197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0058400" y="3192780"/>
            <a:ext cx="816610" cy="1596390"/>
          </a:xfrm>
          <a:custGeom>
            <a:avLst/>
            <a:gdLst>
              <a:gd name="connsiteX0" fmla="*/ 594360 w 594360"/>
              <a:gd name="connsiteY0" fmla="*/ 0 h 1577340"/>
              <a:gd name="connsiteX1" fmla="*/ 434340 w 594360"/>
              <a:gd name="connsiteY1" fmla="*/ 925830 h 1577340"/>
              <a:gd name="connsiteX2" fmla="*/ 0 w 594360"/>
              <a:gd name="connsiteY2" fmla="*/ 1577340 h 1577340"/>
              <a:gd name="connsiteX0-1" fmla="*/ 816610 w 816610"/>
              <a:gd name="connsiteY0-2" fmla="*/ 0 h 1596390"/>
              <a:gd name="connsiteX1-3" fmla="*/ 434340 w 816610"/>
              <a:gd name="connsiteY1-4" fmla="*/ 944880 h 1596390"/>
              <a:gd name="connsiteX2-5" fmla="*/ 0 w 816610"/>
              <a:gd name="connsiteY2-6" fmla="*/ 1596390 h 1596390"/>
              <a:gd name="connsiteX0-7" fmla="*/ 816610 w 816610"/>
              <a:gd name="connsiteY0-8" fmla="*/ 0 h 1596390"/>
              <a:gd name="connsiteX1-9" fmla="*/ 434340 w 816610"/>
              <a:gd name="connsiteY1-10" fmla="*/ 944880 h 1596390"/>
              <a:gd name="connsiteX2-11" fmla="*/ 0 w 816610"/>
              <a:gd name="connsiteY2-12" fmla="*/ 1596390 h 1596390"/>
              <a:gd name="connsiteX0-13" fmla="*/ 816610 w 816610"/>
              <a:gd name="connsiteY0-14" fmla="*/ 0 h 1596390"/>
              <a:gd name="connsiteX1-15" fmla="*/ 434340 w 816610"/>
              <a:gd name="connsiteY1-16" fmla="*/ 944880 h 1596390"/>
              <a:gd name="connsiteX2-17" fmla="*/ 0 w 816610"/>
              <a:gd name="connsiteY2-18" fmla="*/ 1596390 h 1596390"/>
              <a:gd name="connsiteX0-19" fmla="*/ 816610 w 816610"/>
              <a:gd name="connsiteY0-20" fmla="*/ 0 h 1596390"/>
              <a:gd name="connsiteX1-21" fmla="*/ 434340 w 816610"/>
              <a:gd name="connsiteY1-22" fmla="*/ 944880 h 1596390"/>
              <a:gd name="connsiteX2-23" fmla="*/ 0 w 816610"/>
              <a:gd name="connsiteY2-24" fmla="*/ 1596390 h 1596390"/>
              <a:gd name="connsiteX0-25" fmla="*/ 816610 w 816610"/>
              <a:gd name="connsiteY0-26" fmla="*/ 0 h 1596390"/>
              <a:gd name="connsiteX1-27" fmla="*/ 434340 w 816610"/>
              <a:gd name="connsiteY1-28" fmla="*/ 944880 h 1596390"/>
              <a:gd name="connsiteX2-29" fmla="*/ 0 w 816610"/>
              <a:gd name="connsiteY2-30" fmla="*/ 1596390 h 1596390"/>
              <a:gd name="connsiteX0-31" fmla="*/ 816610 w 816610"/>
              <a:gd name="connsiteY0-32" fmla="*/ 0 h 1596390"/>
              <a:gd name="connsiteX1-33" fmla="*/ 434340 w 816610"/>
              <a:gd name="connsiteY1-34" fmla="*/ 944880 h 1596390"/>
              <a:gd name="connsiteX2-35" fmla="*/ 0 w 816610"/>
              <a:gd name="connsiteY2-36" fmla="*/ 1596390 h 15963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816610" h="1596390">
                <a:moveTo>
                  <a:pt x="816610" y="0"/>
                </a:moveTo>
                <a:cubicBezTo>
                  <a:pt x="722630" y="331470"/>
                  <a:pt x="608542" y="621665"/>
                  <a:pt x="434340" y="944880"/>
                </a:cubicBezTo>
                <a:cubicBezTo>
                  <a:pt x="260138" y="1268095"/>
                  <a:pt x="161290" y="1389380"/>
                  <a:pt x="0" y="159639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8528085" y="3178810"/>
            <a:ext cx="1673825" cy="2003021"/>
          </a:xfrm>
          <a:custGeom>
            <a:avLst/>
            <a:gdLst>
              <a:gd name="connsiteX0" fmla="*/ 1828800 w 1828800"/>
              <a:gd name="connsiteY0" fmla="*/ 0 h 2068830"/>
              <a:gd name="connsiteX1" fmla="*/ 1325880 w 1828800"/>
              <a:gd name="connsiteY1" fmla="*/ 1371600 h 2068830"/>
              <a:gd name="connsiteX2" fmla="*/ 0 w 1828800"/>
              <a:gd name="connsiteY2" fmla="*/ 2068830 h 2068830"/>
              <a:gd name="connsiteX0-1" fmla="*/ 2120900 w 2120900"/>
              <a:gd name="connsiteY0-2" fmla="*/ 0 h 1998980"/>
              <a:gd name="connsiteX1-3" fmla="*/ 1325880 w 2120900"/>
              <a:gd name="connsiteY1-4" fmla="*/ 1301750 h 1998980"/>
              <a:gd name="connsiteX2-5" fmla="*/ 0 w 2120900"/>
              <a:gd name="connsiteY2-6" fmla="*/ 1998980 h 1998980"/>
              <a:gd name="connsiteX0-7" fmla="*/ 2120900 w 2120900"/>
              <a:gd name="connsiteY0-8" fmla="*/ 0 h 1998980"/>
              <a:gd name="connsiteX1-9" fmla="*/ 1325880 w 2120900"/>
              <a:gd name="connsiteY1-10" fmla="*/ 1301750 h 1998980"/>
              <a:gd name="connsiteX2-11" fmla="*/ 0 w 2120900"/>
              <a:gd name="connsiteY2-12" fmla="*/ 1998980 h 1998980"/>
              <a:gd name="connsiteX0-13" fmla="*/ 1921008 w 1921008"/>
              <a:gd name="connsiteY0-14" fmla="*/ 0 h 2298818"/>
              <a:gd name="connsiteX1-15" fmla="*/ 1125988 w 1921008"/>
              <a:gd name="connsiteY1-16" fmla="*/ 1301750 h 2298818"/>
              <a:gd name="connsiteX2-17" fmla="*/ 0 w 1921008"/>
              <a:gd name="connsiteY2-18" fmla="*/ 2298818 h 2298818"/>
              <a:gd name="connsiteX0-19" fmla="*/ 1921008 w 1921008"/>
              <a:gd name="connsiteY0-20" fmla="*/ 0 h 2298818"/>
              <a:gd name="connsiteX1-21" fmla="*/ 1125988 w 1921008"/>
              <a:gd name="connsiteY1-22" fmla="*/ 1301750 h 2298818"/>
              <a:gd name="connsiteX2-23" fmla="*/ 0 w 1921008"/>
              <a:gd name="connsiteY2-24" fmla="*/ 2298818 h 2298818"/>
              <a:gd name="connsiteX0-25" fmla="*/ 1921008 w 1921008"/>
              <a:gd name="connsiteY0-26" fmla="*/ 0 h 2298818"/>
              <a:gd name="connsiteX1-27" fmla="*/ 1125988 w 1921008"/>
              <a:gd name="connsiteY1-28" fmla="*/ 1301750 h 2298818"/>
              <a:gd name="connsiteX2-29" fmla="*/ 0 w 1921008"/>
              <a:gd name="connsiteY2-30" fmla="*/ 2298818 h 2298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921008" h="2298818">
                <a:moveTo>
                  <a:pt x="1921008" y="0"/>
                </a:moveTo>
                <a:cubicBezTo>
                  <a:pt x="1696602" y="546711"/>
                  <a:pt x="1446156" y="918614"/>
                  <a:pt x="1125988" y="1301750"/>
                </a:cubicBezTo>
                <a:cubicBezTo>
                  <a:pt x="805820" y="1684886"/>
                  <a:pt x="460567" y="2006001"/>
                  <a:pt x="0" y="2298818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6085196" y="2537460"/>
            <a:ext cx="2795913" cy="1916895"/>
          </a:xfrm>
          <a:custGeom>
            <a:avLst/>
            <a:gdLst>
              <a:gd name="connsiteX0" fmla="*/ 3017520 w 3017520"/>
              <a:gd name="connsiteY0" fmla="*/ 0 h 2068830"/>
              <a:gd name="connsiteX1" fmla="*/ 1783080 w 3017520"/>
              <a:gd name="connsiteY1" fmla="*/ 1371600 h 2068830"/>
              <a:gd name="connsiteX2" fmla="*/ 0 w 3017520"/>
              <a:gd name="connsiteY2" fmla="*/ 2068830 h 206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7520" h="2068830">
                <a:moveTo>
                  <a:pt x="3017520" y="0"/>
                </a:moveTo>
                <a:cubicBezTo>
                  <a:pt x="2651760" y="513397"/>
                  <a:pt x="2286000" y="1026795"/>
                  <a:pt x="1783080" y="1371600"/>
                </a:cubicBezTo>
                <a:cubicBezTo>
                  <a:pt x="1280160" y="1716405"/>
                  <a:pt x="640080" y="1892617"/>
                  <a:pt x="0" y="206883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3808013" y="2411729"/>
            <a:ext cx="4943302" cy="1575181"/>
          </a:xfrm>
          <a:custGeom>
            <a:avLst/>
            <a:gdLst>
              <a:gd name="connsiteX0" fmla="*/ 4846320 w 4846320"/>
              <a:gd name="connsiteY0" fmla="*/ 0 h 1609088"/>
              <a:gd name="connsiteX1" fmla="*/ 2846070 w 4846320"/>
              <a:gd name="connsiteY1" fmla="*/ 1474470 h 1609088"/>
              <a:gd name="connsiteX2" fmla="*/ 0 w 4846320"/>
              <a:gd name="connsiteY2" fmla="*/ 1451610 h 1609088"/>
              <a:gd name="connsiteX0-1" fmla="*/ 4846320 w 4846320"/>
              <a:gd name="connsiteY0-2" fmla="*/ 0 h 1563027"/>
              <a:gd name="connsiteX1-3" fmla="*/ 2846070 w 4846320"/>
              <a:gd name="connsiteY1-4" fmla="*/ 1474470 h 1563027"/>
              <a:gd name="connsiteX2-5" fmla="*/ 1348740 w 4846320"/>
              <a:gd name="connsiteY2-6" fmla="*/ 1402080 h 1563027"/>
              <a:gd name="connsiteX3" fmla="*/ 0 w 4846320"/>
              <a:gd name="connsiteY3" fmla="*/ 1451610 h 1563027"/>
              <a:gd name="connsiteX0-7" fmla="*/ 4846320 w 4846320"/>
              <a:gd name="connsiteY0-8" fmla="*/ 0 h 1543835"/>
              <a:gd name="connsiteX1-9" fmla="*/ 2846070 w 4846320"/>
              <a:gd name="connsiteY1-10" fmla="*/ 1474470 h 1543835"/>
              <a:gd name="connsiteX2-11" fmla="*/ 1051560 w 4846320"/>
              <a:gd name="connsiteY2-12" fmla="*/ 1318260 h 1543835"/>
              <a:gd name="connsiteX3-13" fmla="*/ 0 w 4846320"/>
              <a:gd name="connsiteY3-14" fmla="*/ 1451610 h 1543835"/>
              <a:gd name="connsiteX0-15" fmla="*/ 4846320 w 4846320"/>
              <a:gd name="connsiteY0-16" fmla="*/ 0 h 1543835"/>
              <a:gd name="connsiteX1-17" fmla="*/ 2846070 w 4846320"/>
              <a:gd name="connsiteY1-18" fmla="*/ 1474470 h 1543835"/>
              <a:gd name="connsiteX2-19" fmla="*/ 1051560 w 4846320"/>
              <a:gd name="connsiteY2-20" fmla="*/ 1318260 h 1543835"/>
              <a:gd name="connsiteX3-21" fmla="*/ 0 w 4846320"/>
              <a:gd name="connsiteY3-22" fmla="*/ 1451610 h 1543835"/>
              <a:gd name="connsiteX0-23" fmla="*/ 4846320 w 4846320"/>
              <a:gd name="connsiteY0-24" fmla="*/ 0 h 1543835"/>
              <a:gd name="connsiteX1-25" fmla="*/ 2846070 w 4846320"/>
              <a:gd name="connsiteY1-26" fmla="*/ 1474470 h 1543835"/>
              <a:gd name="connsiteX2-27" fmla="*/ 1051560 w 4846320"/>
              <a:gd name="connsiteY2-28" fmla="*/ 1318260 h 1543835"/>
              <a:gd name="connsiteX3-29" fmla="*/ 0 w 4846320"/>
              <a:gd name="connsiteY3-30" fmla="*/ 1451610 h 1543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</a:cxnLst>
            <a:rect l="l" t="t" r="r" b="b"/>
            <a:pathLst>
              <a:path w="4846320" h="1543835">
                <a:moveTo>
                  <a:pt x="4846320" y="0"/>
                </a:moveTo>
                <a:cubicBezTo>
                  <a:pt x="4250055" y="616267"/>
                  <a:pt x="3478530" y="1254760"/>
                  <a:pt x="2846070" y="1474470"/>
                </a:cubicBezTo>
                <a:cubicBezTo>
                  <a:pt x="2213610" y="1694180"/>
                  <a:pt x="1525905" y="1322070"/>
                  <a:pt x="1051560" y="1318260"/>
                </a:cubicBezTo>
                <a:cubicBezTo>
                  <a:pt x="546735" y="1253490"/>
                  <a:pt x="262890" y="1307465"/>
                  <a:pt x="0" y="14516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335935" y="2159344"/>
            <a:ext cx="3203580" cy="661153"/>
          </a:xfrm>
          <a:custGeom>
            <a:avLst/>
            <a:gdLst>
              <a:gd name="connsiteX0" fmla="*/ 3006090 w 3006090"/>
              <a:gd name="connsiteY0" fmla="*/ 0 h 765810"/>
              <a:gd name="connsiteX1" fmla="*/ 1920240 w 3006090"/>
              <a:gd name="connsiteY1" fmla="*/ 560070 h 765810"/>
              <a:gd name="connsiteX2" fmla="*/ 0 w 3006090"/>
              <a:gd name="connsiteY2" fmla="*/ 765810 h 765810"/>
              <a:gd name="connsiteX0-1" fmla="*/ 3107690 w 3107690"/>
              <a:gd name="connsiteY0-2" fmla="*/ 0 h 575356"/>
              <a:gd name="connsiteX1-3" fmla="*/ 2021840 w 3107690"/>
              <a:gd name="connsiteY1-4" fmla="*/ 560070 h 575356"/>
              <a:gd name="connsiteX2-5" fmla="*/ 0 w 3107690"/>
              <a:gd name="connsiteY2-6" fmla="*/ 448310 h 575356"/>
              <a:gd name="connsiteX0-7" fmla="*/ 3107690 w 3107690"/>
              <a:gd name="connsiteY0-8" fmla="*/ 0 h 615138"/>
              <a:gd name="connsiteX1-9" fmla="*/ 2021840 w 3107690"/>
              <a:gd name="connsiteY1-10" fmla="*/ 560070 h 615138"/>
              <a:gd name="connsiteX2-11" fmla="*/ 0 w 3107690"/>
              <a:gd name="connsiteY2-12" fmla="*/ 448310 h 615138"/>
              <a:gd name="connsiteX0-13" fmla="*/ 3107690 w 3107690"/>
              <a:gd name="connsiteY0-14" fmla="*/ 0 h 700860"/>
              <a:gd name="connsiteX1-15" fmla="*/ 1247140 w 3107690"/>
              <a:gd name="connsiteY1-16" fmla="*/ 674370 h 700860"/>
              <a:gd name="connsiteX2-17" fmla="*/ 0 w 3107690"/>
              <a:gd name="connsiteY2-18" fmla="*/ 448310 h 700860"/>
              <a:gd name="connsiteX0-19" fmla="*/ 3107690 w 3107690"/>
              <a:gd name="connsiteY0-20" fmla="*/ 0 h 640443"/>
              <a:gd name="connsiteX1-21" fmla="*/ 1412240 w 3107690"/>
              <a:gd name="connsiteY1-22" fmla="*/ 598170 h 640443"/>
              <a:gd name="connsiteX2-23" fmla="*/ 0 w 3107690"/>
              <a:gd name="connsiteY2-24" fmla="*/ 448310 h 640443"/>
              <a:gd name="connsiteX0-25" fmla="*/ 3107690 w 3107690"/>
              <a:gd name="connsiteY0-26" fmla="*/ 0 h 623573"/>
              <a:gd name="connsiteX1-27" fmla="*/ 1412240 w 3107690"/>
              <a:gd name="connsiteY1-28" fmla="*/ 598170 h 623573"/>
              <a:gd name="connsiteX2-29" fmla="*/ 0 w 3107690"/>
              <a:gd name="connsiteY2-30" fmla="*/ 448310 h 623573"/>
              <a:gd name="connsiteX0-31" fmla="*/ 3107690 w 3107690"/>
              <a:gd name="connsiteY0-32" fmla="*/ 0 h 615410"/>
              <a:gd name="connsiteX1-33" fmla="*/ 1412240 w 3107690"/>
              <a:gd name="connsiteY1-34" fmla="*/ 598170 h 615410"/>
              <a:gd name="connsiteX2-35" fmla="*/ 0 w 3107690"/>
              <a:gd name="connsiteY2-36" fmla="*/ 448310 h 6154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107690" h="615410">
                <a:moveTo>
                  <a:pt x="3107690" y="0"/>
                </a:moveTo>
                <a:cubicBezTo>
                  <a:pt x="2815272" y="216217"/>
                  <a:pt x="1980988" y="561552"/>
                  <a:pt x="1412240" y="598170"/>
                </a:cubicBezTo>
                <a:cubicBezTo>
                  <a:pt x="843492" y="634788"/>
                  <a:pt x="671512" y="625157"/>
                  <a:pt x="0" y="448310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2057400" y="1457956"/>
            <a:ext cx="6252210" cy="953773"/>
          </a:xfrm>
          <a:custGeom>
            <a:avLst/>
            <a:gdLst>
              <a:gd name="connsiteX0" fmla="*/ 6252210 w 6252210"/>
              <a:gd name="connsiteY0" fmla="*/ 0 h 514350"/>
              <a:gd name="connsiteX1" fmla="*/ 4343400 w 6252210"/>
              <a:gd name="connsiteY1" fmla="*/ 502920 h 514350"/>
              <a:gd name="connsiteX2" fmla="*/ 1600200 w 6252210"/>
              <a:gd name="connsiteY2" fmla="*/ 68580 h 514350"/>
              <a:gd name="connsiteX3" fmla="*/ 0 w 6252210"/>
              <a:gd name="connsiteY3" fmla="*/ 514350 h 514350"/>
              <a:gd name="connsiteX0-1" fmla="*/ 6252210 w 6252210"/>
              <a:gd name="connsiteY0-2" fmla="*/ 439423 h 953773"/>
              <a:gd name="connsiteX1-3" fmla="*/ 4343400 w 6252210"/>
              <a:gd name="connsiteY1-4" fmla="*/ 942343 h 953773"/>
              <a:gd name="connsiteX2-5" fmla="*/ 1562100 w 6252210"/>
              <a:gd name="connsiteY2-6" fmla="*/ 3 h 953773"/>
              <a:gd name="connsiteX3-7" fmla="*/ 0 w 6252210"/>
              <a:gd name="connsiteY3-8" fmla="*/ 953773 h 953773"/>
              <a:gd name="connsiteX0-9" fmla="*/ 6252210 w 6252210"/>
              <a:gd name="connsiteY0-10" fmla="*/ 439423 h 953773"/>
              <a:gd name="connsiteX1-11" fmla="*/ 4343400 w 6252210"/>
              <a:gd name="connsiteY1-12" fmla="*/ 942343 h 953773"/>
              <a:gd name="connsiteX2-13" fmla="*/ 1562100 w 6252210"/>
              <a:gd name="connsiteY2-14" fmla="*/ 3 h 953773"/>
              <a:gd name="connsiteX3-15" fmla="*/ 0 w 6252210"/>
              <a:gd name="connsiteY3-16" fmla="*/ 953773 h 9537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252210" h="953773">
                <a:moveTo>
                  <a:pt x="6252210" y="439423"/>
                </a:moveTo>
                <a:cubicBezTo>
                  <a:pt x="5685472" y="685168"/>
                  <a:pt x="5125085" y="1015580"/>
                  <a:pt x="4343400" y="942343"/>
                </a:cubicBezTo>
                <a:cubicBezTo>
                  <a:pt x="3561715" y="869106"/>
                  <a:pt x="2286000" y="-1902"/>
                  <a:pt x="1562100" y="3"/>
                </a:cubicBezTo>
                <a:cubicBezTo>
                  <a:pt x="838200" y="1908"/>
                  <a:pt x="285750" y="554040"/>
                  <a:pt x="0" y="953773"/>
                </a:cubicBezTo>
              </a:path>
            </a:pathLst>
          </a:custGeom>
          <a:noFill/>
          <a:ln w="5715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747610" y="2067904"/>
            <a:ext cx="1816382" cy="1756322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180562" y="3325146"/>
            <a:ext cx="1530783" cy="147552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847881" y="3618721"/>
            <a:ext cx="1453803" cy="1453803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5192311" y="4112405"/>
            <a:ext cx="1239510" cy="123951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椭圆 84"/>
          <p:cNvSpPr/>
          <p:nvPr/>
        </p:nvSpPr>
        <p:spPr>
          <a:xfrm>
            <a:off x="9325788" y="4644102"/>
            <a:ext cx="1175038" cy="1175038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2681922" y="3607844"/>
            <a:ext cx="1246981" cy="1246981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1266061" y="1861158"/>
            <a:ext cx="1399510" cy="1399510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6501289" y="769105"/>
            <a:ext cx="1335295" cy="1335295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7446046" y="4776788"/>
            <a:ext cx="1258979" cy="1258979"/>
          </a:xfrm>
          <a:prstGeom prst="ellipse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7927498" y="-1886883"/>
            <a:ext cx="5397500" cy="5397500"/>
          </a:xfrm>
          <a:prstGeom prst="ellipse">
            <a:avLst/>
          </a:prstGeom>
          <a:solidFill>
            <a:srgbClr val="00AB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05779" y="1157212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stay </a:t>
            </a:r>
            <a:endParaRPr lang="en-US" altLang="zh-CN" sz="1800" b="1" spc="115" dirty="0">
              <a:effectLst/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1800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happy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1314387" y="2292948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675271" y="3949721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189319" y="4466004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431729" y="5123099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294380" y="4980989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944430" y="4110284"/>
            <a:ext cx="126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Something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119517" y="298435"/>
            <a:ext cx="1791992" cy="833713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81155" y="669810"/>
            <a:ext cx="36192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Why is interpersonal relationship so important?</a:t>
            </a:r>
            <a:endParaRPr lang="zh-CN" altLang="en-US" sz="2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17904" y="2477614"/>
            <a:ext cx="1959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rarely suffer from mental illnesses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290246" y="3476901"/>
            <a:ext cx="1568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spc="115" dirty="0"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promote the body's metabolism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8125"/>
          <a:stretch>
            <a:fillRect/>
          </a:stretch>
        </p:blipFill>
        <p:spPr>
          <a:xfrm>
            <a:off x="0" y="-12700"/>
            <a:ext cx="12192000" cy="687070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0" y="-12700"/>
            <a:ext cx="12192000" cy="6870700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31855" y="608028"/>
            <a:ext cx="438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spc="115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</a:rPr>
              <a:t>improves physical fitness and reduce the occurrence of some diseases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55" y="2010326"/>
            <a:ext cx="4520515" cy="4081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</Words>
  <Application>WPS 演示</Application>
  <PresentationFormat>宽屏</PresentationFormat>
  <Paragraphs>130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Helvetica</vt:lpstr>
      <vt:lpstr>Meiryo</vt:lpstr>
      <vt:lpstr>等线</vt:lpstr>
      <vt:lpstr>Arial Unicode MS</vt:lpstr>
      <vt:lpstr>等线 Light</vt:lpstr>
      <vt:lpstr>Roboto Cn</vt:lpstr>
      <vt:lpstr>Segoe Print</vt:lpstr>
      <vt:lpstr>Yu Gothic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parents can not touch or hug their child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Cross</cp:lastModifiedBy>
  <cp:revision>160</cp:revision>
  <dcterms:created xsi:type="dcterms:W3CDTF">2016-03-06T12:02:00Z</dcterms:created>
  <dcterms:modified xsi:type="dcterms:W3CDTF">2020-12-29T04:37:16Z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